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1" r:id="rId2"/>
    <p:sldId id="262" r:id="rId3"/>
    <p:sldId id="263" r:id="rId4"/>
    <p:sldId id="264" r:id="rId5"/>
    <p:sldId id="265" r:id="rId6"/>
    <p:sldId id="266" r:id="rId7"/>
    <p:sldId id="279" r:id="rId8"/>
    <p:sldId id="325" r:id="rId9"/>
    <p:sldId id="323" r:id="rId10"/>
    <p:sldId id="324" r:id="rId11"/>
    <p:sldId id="280" r:id="rId12"/>
    <p:sldId id="319" r:id="rId13"/>
    <p:sldId id="320" r:id="rId14"/>
    <p:sldId id="321" r:id="rId15"/>
    <p:sldId id="333" r:id="rId16"/>
    <p:sldId id="335" r:id="rId17"/>
    <p:sldId id="336" r:id="rId18"/>
    <p:sldId id="337" r:id="rId19"/>
    <p:sldId id="338" r:id="rId20"/>
    <p:sldId id="339" r:id="rId21"/>
    <p:sldId id="340" r:id="rId22"/>
    <p:sldId id="315" r:id="rId23"/>
    <p:sldId id="341" r:id="rId24"/>
    <p:sldId id="342" r:id="rId25"/>
    <p:sldId id="343" r:id="rId26"/>
    <p:sldId id="344" r:id="rId27"/>
    <p:sldId id="345" r:id="rId28"/>
    <p:sldId id="346" r:id="rId29"/>
    <p:sldId id="281" r:id="rId30"/>
    <p:sldId id="347" r:id="rId31"/>
    <p:sldId id="282" r:id="rId32"/>
    <p:sldId id="318" r:id="rId33"/>
    <p:sldId id="348" r:id="rId34"/>
    <p:sldId id="327" r:id="rId35"/>
    <p:sldId id="322" r:id="rId36"/>
    <p:sldId id="283" r:id="rId37"/>
    <p:sldId id="284" r:id="rId38"/>
    <p:sldId id="349" r:id="rId39"/>
    <p:sldId id="350" r:id="rId40"/>
    <p:sldId id="285" r:id="rId41"/>
    <p:sldId id="286" r:id="rId42"/>
    <p:sldId id="356" r:id="rId43"/>
    <p:sldId id="357" r:id="rId44"/>
    <p:sldId id="358" r:id="rId45"/>
    <p:sldId id="359" r:id="rId46"/>
    <p:sldId id="360" r:id="rId47"/>
    <p:sldId id="361" r:id="rId48"/>
    <p:sldId id="362" r:id="rId49"/>
    <p:sldId id="287" r:id="rId50"/>
    <p:sldId id="351" r:id="rId51"/>
    <p:sldId id="352" r:id="rId52"/>
    <p:sldId id="290" r:id="rId53"/>
    <p:sldId id="354" r:id="rId54"/>
    <p:sldId id="355" r:id="rId55"/>
    <p:sldId id="293" r:id="rId56"/>
    <p:sldId id="328" r:id="rId57"/>
    <p:sldId id="363" r:id="rId58"/>
    <p:sldId id="364" r:id="rId59"/>
    <p:sldId id="365" r:id="rId60"/>
    <p:sldId id="329" r:id="rId61"/>
    <p:sldId id="288" r:id="rId62"/>
    <p:sldId id="289" r:id="rId63"/>
    <p:sldId id="291" r:id="rId64"/>
    <p:sldId id="292" r:id="rId65"/>
    <p:sldId id="330" r:id="rId66"/>
    <p:sldId id="366" r:id="rId67"/>
    <p:sldId id="367" r:id="rId68"/>
    <p:sldId id="294" r:id="rId69"/>
    <p:sldId id="368" r:id="rId70"/>
    <p:sldId id="296" r:id="rId71"/>
    <p:sldId id="369" r:id="rId72"/>
    <p:sldId id="370" r:id="rId73"/>
    <p:sldId id="371" r:id="rId74"/>
    <p:sldId id="372" r:id="rId75"/>
    <p:sldId id="303" r:id="rId76"/>
    <p:sldId id="297" r:id="rId77"/>
    <p:sldId id="295" r:id="rId78"/>
    <p:sldId id="312" r:id="rId79"/>
    <p:sldId id="373" r:id="rId80"/>
    <p:sldId id="374" r:id="rId81"/>
    <p:sldId id="375" r:id="rId82"/>
    <p:sldId id="301" r:id="rId83"/>
    <p:sldId id="313" r:id="rId84"/>
    <p:sldId id="376" r:id="rId85"/>
    <p:sldId id="377" r:id="rId86"/>
    <p:sldId id="304" r:id="rId87"/>
    <p:sldId id="305" r:id="rId88"/>
    <p:sldId id="401" r:id="rId89"/>
    <p:sldId id="400" r:id="rId90"/>
    <p:sldId id="306" r:id="rId91"/>
    <p:sldId id="314" r:id="rId92"/>
    <p:sldId id="378" r:id="rId93"/>
    <p:sldId id="379" r:id="rId94"/>
    <p:sldId id="331" r:id="rId95"/>
    <p:sldId id="380" r:id="rId96"/>
    <p:sldId id="381" r:id="rId97"/>
    <p:sldId id="382" r:id="rId98"/>
    <p:sldId id="383" r:id="rId99"/>
    <p:sldId id="384" r:id="rId100"/>
    <p:sldId id="385" r:id="rId101"/>
    <p:sldId id="386" r:id="rId102"/>
    <p:sldId id="387" r:id="rId103"/>
    <p:sldId id="332" r:id="rId104"/>
    <p:sldId id="388" r:id="rId105"/>
    <p:sldId id="389" r:id="rId106"/>
    <p:sldId id="390" r:id="rId107"/>
    <p:sldId id="316" r:id="rId108"/>
    <p:sldId id="391" r:id="rId109"/>
    <p:sldId id="392" r:id="rId110"/>
    <p:sldId id="393" r:id="rId111"/>
    <p:sldId id="394" r:id="rId112"/>
    <p:sldId id="395" r:id="rId113"/>
    <p:sldId id="396" r:id="rId114"/>
    <p:sldId id="397" r:id="rId115"/>
    <p:sldId id="398" r:id="rId116"/>
    <p:sldId id="399" r:id="rId117"/>
    <p:sldId id="317" r:id="rId118"/>
    <p:sldId id="308" r:id="rId119"/>
    <p:sldId id="309" r:id="rId120"/>
    <p:sldId id="275" r:id="rId121"/>
    <p:sldId id="402" r:id="rId122"/>
    <p:sldId id="276" r:id="rId123"/>
    <p:sldId id="403" r:id="rId124"/>
    <p:sldId id="267" r:id="rId125"/>
    <p:sldId id="268" r:id="rId126"/>
    <p:sldId id="269" r:id="rId127"/>
    <p:sldId id="271" r:id="rId128"/>
    <p:sldId id="270" r:id="rId1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00"/>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47" d="100"/>
          <a:sy n="47" d="100"/>
        </p:scale>
        <p:origin x="-102" y="-5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tableStyles" Target="tableStyle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05F8F14F-CFD3-4029-982A-27063552294C}"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A955A93-F1A8-4F8D-B53C-0E9828C9C9C3}"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9053F598-889B-476C-AC5E-C2479A3C2D4A}"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D1D7D72-6061-4A11-B917-6D12F157FD7C}"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BAB20077-7616-4BB0-9C38-14A3937EF730}"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B1118E5-DE76-4EE6-AA94-093C6E5174CF}"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2F96CD01-AA99-48A0-95E6-F763825313AE}"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9D766BE4-D3D0-4785-8030-F513BAAFC6D2}"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CDCDF9C5-4E20-43DC-91E8-C7CE44357109}"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161CC44A-2C9E-4058-A3BF-754966610A10}"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587F7DC6-8D14-4798-BFB9-72AB6F0E71B0}"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1776B86C-BC76-43BF-A3D3-590AA3730F9D}"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200" i="1" dirty="0" smtClean="0">
                <a:latin typeface="Times New Roman" pitchFamily="18" charset="0"/>
                <a:cs typeface="Times New Roman" pitchFamily="18" charset="0"/>
              </a:rPr>
              <a:t>Ye have heard that it hath been said, Thou </a:t>
            </a:r>
            <a:r>
              <a:rPr lang="en-US" sz="2200" i="1" dirty="0" err="1" smtClean="0">
                <a:latin typeface="Times New Roman" pitchFamily="18" charset="0"/>
                <a:cs typeface="Times New Roman" pitchFamily="18" charset="0"/>
              </a:rPr>
              <a:t>shalt</a:t>
            </a:r>
            <a:r>
              <a:rPr lang="en-US" sz="2200" i="1" dirty="0" smtClean="0">
                <a:latin typeface="Times New Roman" pitchFamily="18" charset="0"/>
                <a:cs typeface="Times New Roman" pitchFamily="18" charset="0"/>
              </a:rPr>
              <a:t> love thy </a:t>
            </a:r>
            <a:r>
              <a:rPr lang="en-US" sz="2200" i="1" dirty="0" err="1" smtClean="0">
                <a:latin typeface="Times New Roman" pitchFamily="18" charset="0"/>
                <a:cs typeface="Times New Roman" pitchFamily="18" charset="0"/>
              </a:rPr>
              <a:t>neighbour</a:t>
            </a:r>
            <a:r>
              <a:rPr lang="en-US" sz="2200" i="1" dirty="0" smtClean="0">
                <a:latin typeface="Times New Roman" pitchFamily="18" charset="0"/>
                <a:cs typeface="Times New Roman" pitchFamily="18" charset="0"/>
              </a:rPr>
              <a:t>, and hate </a:t>
            </a:r>
            <a:r>
              <a:rPr lang="en-US" sz="2200" i="1" dirty="0" err="1" smtClean="0">
                <a:latin typeface="Times New Roman" pitchFamily="18" charset="0"/>
                <a:cs typeface="Times New Roman" pitchFamily="18" charset="0"/>
              </a:rPr>
              <a:t>thine</a:t>
            </a:r>
            <a:r>
              <a:rPr lang="en-US" sz="2200" i="1" dirty="0" smtClean="0">
                <a:latin typeface="Times New Roman" pitchFamily="18" charset="0"/>
                <a:cs typeface="Times New Roman" pitchFamily="18" charset="0"/>
              </a:rPr>
              <a:t> enemy. </a:t>
            </a:r>
          </a:p>
          <a:p>
            <a:r>
              <a:rPr lang="en-US" sz="2200" i="1" dirty="0" smtClean="0">
                <a:latin typeface="Times New Roman" pitchFamily="18" charset="0"/>
                <a:cs typeface="Times New Roman" pitchFamily="18" charset="0"/>
              </a:rPr>
              <a:t>But I say unto you, Love your enemies, bless them that curse you, do good to them that hate you, and pray for them which despitefully use you, and persecute you; </a:t>
            </a:r>
          </a:p>
          <a:p>
            <a:r>
              <a:rPr lang="en-US" sz="2200" i="1" dirty="0" smtClean="0">
                <a:latin typeface="Times New Roman" pitchFamily="18" charset="0"/>
                <a:cs typeface="Times New Roman" pitchFamily="18" charset="0"/>
              </a:rPr>
              <a:t>That ye may be the children of your Father which is in heaven: for he </a:t>
            </a:r>
            <a:r>
              <a:rPr lang="en-US" sz="2200" i="1" dirty="0" err="1" smtClean="0">
                <a:latin typeface="Times New Roman" pitchFamily="18" charset="0"/>
                <a:cs typeface="Times New Roman" pitchFamily="18" charset="0"/>
              </a:rPr>
              <a:t>maketh</a:t>
            </a:r>
            <a:r>
              <a:rPr lang="en-US" sz="2200" i="1" dirty="0" smtClean="0">
                <a:latin typeface="Times New Roman" pitchFamily="18" charset="0"/>
                <a:cs typeface="Times New Roman" pitchFamily="18" charset="0"/>
              </a:rPr>
              <a:t> his sun to rise on the evil and on the good, and </a:t>
            </a:r>
            <a:r>
              <a:rPr lang="en-US" sz="2200" i="1" dirty="0" err="1" smtClean="0">
                <a:latin typeface="Times New Roman" pitchFamily="18" charset="0"/>
                <a:cs typeface="Times New Roman" pitchFamily="18" charset="0"/>
              </a:rPr>
              <a:t>sendeth</a:t>
            </a:r>
            <a:r>
              <a:rPr lang="en-US" sz="2200" i="1" dirty="0" smtClean="0">
                <a:latin typeface="Times New Roman" pitchFamily="18" charset="0"/>
                <a:cs typeface="Times New Roman" pitchFamily="18" charset="0"/>
              </a:rPr>
              <a:t> rain on the just and on the unjust. </a:t>
            </a:r>
          </a:p>
          <a:p>
            <a:r>
              <a:rPr lang="en-US" sz="2200" i="1" dirty="0" smtClean="0">
                <a:latin typeface="Times New Roman" pitchFamily="18" charset="0"/>
                <a:cs typeface="Times New Roman" pitchFamily="18" charset="0"/>
              </a:rPr>
              <a:t>For if ye love them which love you, what reward have ye? do not even the publicans the same? </a:t>
            </a:r>
          </a:p>
          <a:p>
            <a:r>
              <a:rPr lang="en-US" sz="2200" i="1" dirty="0" smtClean="0">
                <a:latin typeface="Times New Roman" pitchFamily="18" charset="0"/>
                <a:cs typeface="Times New Roman" pitchFamily="18" charset="0"/>
              </a:rPr>
              <a:t>And if ye salute your brethren only, what do ye more [than others]? do not even the publicans so? </a:t>
            </a:r>
          </a:p>
          <a:p>
            <a:r>
              <a:rPr lang="en-US" sz="2200" i="1" dirty="0" smtClean="0">
                <a:latin typeface="Times New Roman" pitchFamily="18" charset="0"/>
                <a:cs typeface="Times New Roman" pitchFamily="18" charset="0"/>
              </a:rPr>
              <a:t>Be ye therefore perfect, even as your Father which is in heaven is perfect.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5.43-48</a:t>
            </a:r>
            <a:endParaRPr lang="en-US" dirty="0">
              <a:solidFill>
                <a:schemeClr val="bg2">
                  <a:lumMod val="40000"/>
                  <a:lumOff val="60000"/>
                </a:schemeClr>
              </a:solidFill>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Rejoice with them that do rejoice, and weep with them that weep.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3200" i="1" dirty="0" smtClean="0">
                <a:latin typeface="Times New Roman" pitchFamily="18" charset="0"/>
                <a:cs typeface="Times New Roman" pitchFamily="18" charset="0"/>
              </a:rPr>
              <a:t>[Be] of the same mind one toward another. Mind not high things, but condescend to men of low estate. Be not wise in your own conceits.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sz="3200" i="1" dirty="0" smtClean="0">
                <a:latin typeface="Times New Roman" pitchFamily="18" charset="0"/>
                <a:cs typeface="Times New Roman" pitchFamily="18" charset="0"/>
              </a:rPr>
              <a:t>Recompense to no man evil for evil. Provide things honest in the sight of all men.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264091"/>
          </a:xfrm>
        </p:spPr>
        <p:txBody>
          <a:bodyPr>
            <a:normAutofit/>
          </a:bodyPr>
          <a:lstStyle/>
          <a:p>
            <a:r>
              <a:rPr lang="en-US" sz="3200" i="1" dirty="0" smtClean="0">
                <a:latin typeface="Times New Roman" pitchFamily="18" charset="0"/>
                <a:cs typeface="Times New Roman" pitchFamily="18" charset="0"/>
              </a:rPr>
              <a:t>If it be possible, as much as </a:t>
            </a:r>
            <a:r>
              <a:rPr lang="en-US" sz="3200" i="1" dirty="0" err="1" smtClean="0">
                <a:latin typeface="Times New Roman" pitchFamily="18" charset="0"/>
                <a:cs typeface="Times New Roman" pitchFamily="18" charset="0"/>
              </a:rPr>
              <a:t>lieth</a:t>
            </a:r>
            <a:r>
              <a:rPr lang="en-US" sz="3200" i="1" dirty="0" smtClean="0">
                <a:latin typeface="Times New Roman" pitchFamily="18" charset="0"/>
                <a:cs typeface="Times New Roman" pitchFamily="18" charset="0"/>
              </a:rPr>
              <a:t> in you, live peaceably with all men.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Dearly beloved, avenge not yourselves, but [rather] give place unto wrath: for it is written, Vengeance [is] mine; I will repay, </a:t>
            </a:r>
            <a:r>
              <a:rPr lang="en-US" sz="3200" i="1" dirty="0" err="1" smtClean="0">
                <a:latin typeface="Times New Roman" pitchFamily="18" charset="0"/>
                <a:cs typeface="Times New Roman" pitchFamily="18" charset="0"/>
              </a:rPr>
              <a:t>saith</a:t>
            </a:r>
            <a:r>
              <a:rPr lang="en-US" sz="3200" i="1" dirty="0" smtClean="0">
                <a:latin typeface="Times New Roman" pitchFamily="18" charset="0"/>
                <a:cs typeface="Times New Roman" pitchFamily="18" charset="0"/>
              </a:rPr>
              <a:t> the Lord.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Therefore if </a:t>
            </a:r>
            <a:r>
              <a:rPr lang="en-US" sz="3200" i="1" dirty="0" err="1" smtClean="0">
                <a:latin typeface="Times New Roman" pitchFamily="18" charset="0"/>
                <a:cs typeface="Times New Roman" pitchFamily="18" charset="0"/>
              </a:rPr>
              <a:t>thine</a:t>
            </a:r>
            <a:r>
              <a:rPr lang="en-US" sz="3200" i="1" dirty="0" smtClean="0">
                <a:latin typeface="Times New Roman" pitchFamily="18" charset="0"/>
                <a:cs typeface="Times New Roman" pitchFamily="18" charset="0"/>
              </a:rPr>
              <a:t> enemy hunger, feed him; if he thirst, give him drink: for in so doing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heap coals of fire on his head.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459163"/>
          </a:xfrm>
        </p:spPr>
        <p:txBody>
          <a:bodyPr>
            <a:normAutofit/>
          </a:bodyPr>
          <a:lstStyle/>
          <a:p>
            <a:r>
              <a:rPr lang="en-US" sz="3200" i="1" dirty="0" smtClean="0">
                <a:latin typeface="Times New Roman" pitchFamily="18" charset="0"/>
                <a:cs typeface="Times New Roman" pitchFamily="18" charset="0"/>
              </a:rPr>
              <a:t>Be not overcome of evil, but overcome evil with good.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382963"/>
          </a:xfrm>
        </p:spPr>
        <p:txBody>
          <a:bodyPr/>
          <a:lstStyle/>
          <a:p>
            <a:pPr>
              <a:spcBef>
                <a:spcPts val="0"/>
              </a:spcBef>
            </a:pPr>
            <a:r>
              <a:rPr lang="en-US" sz="3200" i="1" dirty="0" smtClean="0">
                <a:latin typeface="Times New Roman" pitchFamily="18" charset="0"/>
                <a:cs typeface="Times New Roman" pitchFamily="18" charset="0"/>
              </a:rPr>
              <a:t>I speak as concerning reproach, as though we had been weak. Howbeit </a:t>
            </a:r>
            <a:r>
              <a:rPr lang="en-US" sz="3200" i="1" dirty="0" err="1" smtClean="0">
                <a:latin typeface="Times New Roman" pitchFamily="18" charset="0"/>
                <a:cs typeface="Times New Roman" pitchFamily="18" charset="0"/>
              </a:rPr>
              <a:t>whereinsoever</a:t>
            </a:r>
            <a:r>
              <a:rPr lang="en-US" sz="3200" i="1" dirty="0" smtClean="0">
                <a:latin typeface="Times New Roman" pitchFamily="18" charset="0"/>
                <a:cs typeface="Times New Roman" pitchFamily="18" charset="0"/>
              </a:rPr>
              <a:t> any is bold, (I speak foolishly,) I am bold also. </a:t>
            </a:r>
          </a:p>
          <a:p>
            <a:pPr>
              <a:spcBef>
                <a:spcPts val="0"/>
              </a:spcBef>
            </a:pPr>
            <a:endParaRPr lang="en-US" sz="1400" i="1" dirty="0" smtClean="0">
              <a:solidFill>
                <a:srgbClr val="CC990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Corinthians 11.21-33</a:t>
            </a:r>
            <a:endParaRPr lang="en-US" dirty="0">
              <a:solidFill>
                <a:schemeClr val="bg2">
                  <a:lumMod val="40000"/>
                  <a:lumOff val="60000"/>
                </a:schemeClr>
              </a:solidFill>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3949891"/>
          </a:xfrm>
        </p:spPr>
        <p:txBody>
          <a:bodyPr>
            <a:normAutofit/>
          </a:bodyPr>
          <a:lstStyle/>
          <a:p>
            <a:pPr>
              <a:spcBef>
                <a:spcPts val="0"/>
              </a:spcBef>
            </a:pPr>
            <a:r>
              <a:rPr lang="en-US" sz="3200" i="1" dirty="0" smtClean="0">
                <a:latin typeface="Times New Roman" pitchFamily="18" charset="0"/>
                <a:cs typeface="Times New Roman" pitchFamily="18" charset="0"/>
              </a:rPr>
              <a:t>Are they Hebrews? so [am] I. Are they Israelites? so [am] I. Are they the seed of Abraham? so [am] I. </a:t>
            </a:r>
          </a:p>
          <a:p>
            <a:pPr>
              <a:spcBef>
                <a:spcPts val="0"/>
              </a:spcBef>
            </a:pPr>
            <a:r>
              <a:rPr lang="en-US" sz="3200" i="1" dirty="0" smtClean="0">
                <a:latin typeface="Times New Roman" pitchFamily="18" charset="0"/>
                <a:cs typeface="Times New Roman" pitchFamily="18" charset="0"/>
              </a:rPr>
              <a:t>Are they ministers of Christ? (I speak as a fool) I [am] more; in </a:t>
            </a:r>
            <a:r>
              <a:rPr lang="en-US" sz="3200" i="1" dirty="0" err="1" smtClean="0">
                <a:latin typeface="Times New Roman" pitchFamily="18" charset="0"/>
                <a:cs typeface="Times New Roman" pitchFamily="18" charset="0"/>
              </a:rPr>
              <a:t>labours</a:t>
            </a:r>
            <a:r>
              <a:rPr lang="en-US" sz="3200" i="1" dirty="0" smtClean="0">
                <a:latin typeface="Times New Roman" pitchFamily="18" charset="0"/>
                <a:cs typeface="Times New Roman" pitchFamily="18" charset="0"/>
              </a:rPr>
              <a:t> more abundant, in stripes above measure, in prisons more frequent, in deaths oft.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Corinthians 11.21-33 cont.</a:t>
            </a:r>
            <a:endParaRPr lang="en-US" dirty="0">
              <a:solidFill>
                <a:schemeClr val="bg2">
                  <a:lumMod val="40000"/>
                  <a:lumOff val="60000"/>
                </a:schemeClr>
              </a:solidFill>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148072"/>
          </a:xfrm>
        </p:spPr>
        <p:txBody>
          <a:bodyPr>
            <a:noAutofit/>
          </a:bodyPr>
          <a:lstStyle/>
          <a:p>
            <a:pPr>
              <a:spcBef>
                <a:spcPts val="0"/>
              </a:spcBef>
            </a:pPr>
            <a:r>
              <a:rPr lang="en-US" sz="2500" i="1" dirty="0" smtClean="0">
                <a:latin typeface="Times New Roman" pitchFamily="18" charset="0"/>
                <a:cs typeface="Times New Roman" pitchFamily="18" charset="0"/>
              </a:rPr>
              <a:t>Of the Jews five times received I forty [stripes] save one. </a:t>
            </a:r>
          </a:p>
          <a:p>
            <a:pPr>
              <a:spcBef>
                <a:spcPts val="0"/>
              </a:spcBef>
            </a:pPr>
            <a:r>
              <a:rPr lang="en-US" sz="2500" i="1" dirty="0" smtClean="0">
                <a:latin typeface="Times New Roman" pitchFamily="18" charset="0"/>
                <a:cs typeface="Times New Roman" pitchFamily="18" charset="0"/>
              </a:rPr>
              <a:t>Thrice was I beaten with rods, once was I stoned, thrice I suffered shipwreck, a night and a day I have been in the deep; </a:t>
            </a:r>
          </a:p>
          <a:p>
            <a:pPr>
              <a:spcBef>
                <a:spcPts val="0"/>
              </a:spcBef>
            </a:pPr>
            <a:r>
              <a:rPr lang="en-US" sz="2500" i="1" dirty="0" smtClean="0">
                <a:latin typeface="Times New Roman" pitchFamily="18" charset="0"/>
                <a:cs typeface="Times New Roman" pitchFamily="18" charset="0"/>
              </a:rPr>
              <a:t>[In] </a:t>
            </a:r>
            <a:r>
              <a:rPr lang="en-US" sz="2500" i="1" dirty="0" err="1" smtClean="0">
                <a:latin typeface="Times New Roman" pitchFamily="18" charset="0"/>
                <a:cs typeface="Times New Roman" pitchFamily="18" charset="0"/>
              </a:rPr>
              <a:t>journeyings</a:t>
            </a:r>
            <a:r>
              <a:rPr lang="en-US" sz="2500" i="1" dirty="0" smtClean="0">
                <a:latin typeface="Times New Roman" pitchFamily="18" charset="0"/>
                <a:cs typeface="Times New Roman" pitchFamily="18" charset="0"/>
              </a:rPr>
              <a:t> often, [in] perils of waters, [in] perils of robbers, [in] perils by [mine own] countrymen, [in] perils by the heathen, [in] perils in the city, [in] perils in the wilderness, [in] perils in the sea, [in] perils among false brethren; </a:t>
            </a:r>
          </a:p>
          <a:p>
            <a:pPr>
              <a:spcBef>
                <a:spcPts val="0"/>
              </a:spcBef>
            </a:pPr>
            <a:r>
              <a:rPr lang="en-US" sz="2500" i="1" dirty="0" smtClean="0">
                <a:latin typeface="Times New Roman" pitchFamily="18" charset="0"/>
                <a:cs typeface="Times New Roman" pitchFamily="18" charset="0"/>
              </a:rPr>
              <a:t>In weariness and painfulness, in </a:t>
            </a:r>
            <a:r>
              <a:rPr lang="en-US" sz="2500" i="1" dirty="0" err="1" smtClean="0">
                <a:latin typeface="Times New Roman" pitchFamily="18" charset="0"/>
                <a:cs typeface="Times New Roman" pitchFamily="18" charset="0"/>
              </a:rPr>
              <a:t>watchings</a:t>
            </a:r>
            <a:r>
              <a:rPr lang="en-US" sz="2500" i="1" dirty="0" smtClean="0">
                <a:latin typeface="Times New Roman" pitchFamily="18" charset="0"/>
                <a:cs typeface="Times New Roman" pitchFamily="18" charset="0"/>
              </a:rPr>
              <a:t> often, in hunger and thirst, in </a:t>
            </a:r>
            <a:r>
              <a:rPr lang="en-US" sz="2500" i="1" dirty="0" err="1" smtClean="0">
                <a:latin typeface="Times New Roman" pitchFamily="18" charset="0"/>
                <a:cs typeface="Times New Roman" pitchFamily="18" charset="0"/>
              </a:rPr>
              <a:t>fastings</a:t>
            </a:r>
            <a:r>
              <a:rPr lang="en-US" sz="2500" i="1" dirty="0" smtClean="0">
                <a:latin typeface="Times New Roman" pitchFamily="18" charset="0"/>
                <a:cs typeface="Times New Roman" pitchFamily="18" charset="0"/>
              </a:rPr>
              <a:t> often, in cold and nakedness. </a:t>
            </a:r>
          </a:p>
          <a:p>
            <a:pPr>
              <a:spcBef>
                <a:spcPts val="0"/>
              </a:spcBef>
            </a:pPr>
            <a:r>
              <a:rPr lang="en-US" sz="2500" i="1" dirty="0" smtClean="0">
                <a:latin typeface="Times New Roman" pitchFamily="18" charset="0"/>
                <a:cs typeface="Times New Roman" pitchFamily="18" charset="0"/>
              </a:rPr>
              <a:t>Beside those things that are without, that which cometh upon me daily, the care of all the churches.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Corinthians 11.21-33 cont.</a:t>
            </a:r>
            <a:endParaRPr lang="en-US" dirty="0">
              <a:solidFill>
                <a:schemeClr val="bg2">
                  <a:lumMod val="40000"/>
                  <a:lumOff val="60000"/>
                </a:schemeClr>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And as Jesus passed forth from thence, he saw a man, named Matthew, sitting at the receipt of custom: and he </a:t>
            </a:r>
            <a:r>
              <a:rPr lang="en-US" sz="3200" i="1" dirty="0" err="1" smtClean="0">
                <a:latin typeface="Times New Roman" pitchFamily="18" charset="0"/>
                <a:cs typeface="Times New Roman" pitchFamily="18" charset="0"/>
              </a:rPr>
              <a:t>saith</a:t>
            </a:r>
            <a:r>
              <a:rPr lang="en-US" sz="3200" i="1" dirty="0" smtClean="0">
                <a:latin typeface="Times New Roman" pitchFamily="18" charset="0"/>
                <a:cs typeface="Times New Roman" pitchFamily="18" charset="0"/>
              </a:rPr>
              <a:t> unto him, Follow me. And he arose, and followed him.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9.9</a:t>
            </a:r>
            <a:endParaRPr lang="en-US" dirty="0">
              <a:solidFill>
                <a:schemeClr val="bg2">
                  <a:lumMod val="40000"/>
                  <a:lumOff val="60000"/>
                </a:schemeClr>
              </a:solidFill>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pPr>
              <a:spcBef>
                <a:spcPts val="0"/>
              </a:spcBef>
            </a:pPr>
            <a:r>
              <a:rPr lang="en-US" sz="3200" i="1" dirty="0" smtClean="0">
                <a:latin typeface="Times New Roman" pitchFamily="18" charset="0"/>
                <a:cs typeface="Times New Roman" pitchFamily="18" charset="0"/>
              </a:rPr>
              <a:t>Who is weak, and I am not weak? who is offended, and I burn not? </a:t>
            </a:r>
          </a:p>
          <a:p>
            <a:pPr>
              <a:spcBef>
                <a:spcPts val="0"/>
              </a:spcBef>
            </a:pPr>
            <a:r>
              <a:rPr lang="en-US" sz="3200" i="1" dirty="0" smtClean="0">
                <a:latin typeface="Times New Roman" pitchFamily="18" charset="0"/>
                <a:cs typeface="Times New Roman" pitchFamily="18" charset="0"/>
              </a:rPr>
              <a:t>If I must needs glory, I will glory of the things which concern mine infirmities.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Corinthians 11.21-33 cont.</a:t>
            </a:r>
            <a:endParaRPr lang="en-US" dirty="0">
              <a:solidFill>
                <a:schemeClr val="bg2">
                  <a:lumMod val="40000"/>
                  <a:lumOff val="60000"/>
                </a:schemeClr>
              </a:solidFill>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382963"/>
          </a:xfrm>
        </p:spPr>
        <p:txBody>
          <a:bodyPr>
            <a:normAutofit/>
          </a:bodyPr>
          <a:lstStyle/>
          <a:p>
            <a:pPr>
              <a:spcBef>
                <a:spcPts val="0"/>
              </a:spcBef>
            </a:pPr>
            <a:r>
              <a:rPr lang="en-US" sz="3200" i="1" dirty="0" smtClean="0">
                <a:latin typeface="Times New Roman" pitchFamily="18" charset="0"/>
                <a:cs typeface="Times New Roman" pitchFamily="18" charset="0"/>
              </a:rPr>
              <a:t>The God and Father of our Lord Jesus Christ, which is blessed for evermore, </a:t>
            </a:r>
            <a:r>
              <a:rPr lang="en-US" sz="3200" i="1" dirty="0" err="1" smtClean="0">
                <a:latin typeface="Times New Roman" pitchFamily="18" charset="0"/>
                <a:cs typeface="Times New Roman" pitchFamily="18" charset="0"/>
              </a:rPr>
              <a:t>knoweth</a:t>
            </a:r>
            <a:r>
              <a:rPr lang="en-US" sz="3200" i="1" dirty="0" smtClean="0">
                <a:latin typeface="Times New Roman" pitchFamily="18" charset="0"/>
                <a:cs typeface="Times New Roman" pitchFamily="18" charset="0"/>
              </a:rPr>
              <a:t> that I lie not.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Corinthians 11.21-33 cont.</a:t>
            </a:r>
            <a:endParaRPr lang="en-US" dirty="0">
              <a:solidFill>
                <a:schemeClr val="bg2">
                  <a:lumMod val="40000"/>
                  <a:lumOff val="60000"/>
                </a:schemeClr>
              </a:solidFill>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pPr>
              <a:spcBef>
                <a:spcPts val="0"/>
              </a:spcBef>
            </a:pPr>
            <a:r>
              <a:rPr lang="en-US" sz="3200" i="1" dirty="0" smtClean="0">
                <a:latin typeface="Times New Roman" pitchFamily="18" charset="0"/>
                <a:cs typeface="Times New Roman" pitchFamily="18" charset="0"/>
              </a:rPr>
              <a:t>In Damascus the governor under </a:t>
            </a:r>
            <a:r>
              <a:rPr lang="en-US" sz="3200" i="1" dirty="0" err="1" smtClean="0">
                <a:latin typeface="Times New Roman" pitchFamily="18" charset="0"/>
                <a:cs typeface="Times New Roman" pitchFamily="18" charset="0"/>
              </a:rPr>
              <a:t>Aretas</a:t>
            </a:r>
            <a:r>
              <a:rPr lang="en-US" sz="3200" i="1" dirty="0" smtClean="0">
                <a:latin typeface="Times New Roman" pitchFamily="18" charset="0"/>
                <a:cs typeface="Times New Roman" pitchFamily="18" charset="0"/>
              </a:rPr>
              <a:t> the king kept the city of the Damascenes with a garrison, desirous to apprehend me: </a:t>
            </a:r>
          </a:p>
          <a:p>
            <a:pPr>
              <a:spcBef>
                <a:spcPts val="0"/>
              </a:spcBef>
            </a:pPr>
            <a:r>
              <a:rPr lang="en-US" sz="3200" i="1" dirty="0" smtClean="0">
                <a:latin typeface="Times New Roman" pitchFamily="18" charset="0"/>
                <a:cs typeface="Times New Roman" pitchFamily="18" charset="0"/>
              </a:rPr>
              <a:t>And through a window in a basket was I let down by the wall, and escaped his hands.</a:t>
            </a:r>
            <a:endParaRPr lang="en-US" sz="3200" dirty="0" smtClean="0"/>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Corinthians 11.21-33 cont.</a:t>
            </a:r>
            <a:endParaRPr lang="en-US" dirty="0">
              <a:solidFill>
                <a:schemeClr val="bg2">
                  <a:lumMod val="40000"/>
                  <a:lumOff val="60000"/>
                </a:schemeClr>
              </a:solidFill>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i="1" dirty="0" smtClean="0">
                <a:latin typeface="Times New Roman" pitchFamily="18" charset="0"/>
                <a:cs typeface="Times New Roman" pitchFamily="18" charset="0"/>
              </a:rPr>
              <a:t>Finally, my brethren, rejoice in the Lord. To write the same things to you, to me indeed [is] not grievous, but for you [it is] safe. </a:t>
            </a:r>
          </a:p>
          <a:p>
            <a:r>
              <a:rPr lang="en-US" i="1" dirty="0" smtClean="0">
                <a:latin typeface="Times New Roman" pitchFamily="18" charset="0"/>
                <a:cs typeface="Times New Roman" pitchFamily="18" charset="0"/>
              </a:rPr>
              <a:t>Beware of dogs, beware of evil workers, beware of the concision. </a:t>
            </a:r>
          </a:p>
          <a:p>
            <a:r>
              <a:rPr lang="en-US" i="1" dirty="0" smtClean="0">
                <a:latin typeface="Times New Roman" pitchFamily="18" charset="0"/>
                <a:cs typeface="Times New Roman" pitchFamily="18" charset="0"/>
              </a:rPr>
              <a:t>For we are the circumcision, which worship God in the spirit, and rejoice in Christ Jesus, and have no confidence in the flesh. </a:t>
            </a:r>
          </a:p>
          <a:p>
            <a:r>
              <a:rPr lang="en-US" i="1" dirty="0" smtClean="0">
                <a:latin typeface="Times New Roman" pitchFamily="18" charset="0"/>
                <a:cs typeface="Times New Roman" pitchFamily="18" charset="0"/>
              </a:rPr>
              <a:t>Though I might also have confidence in the flesh. If any other man </a:t>
            </a:r>
            <a:r>
              <a:rPr lang="en-US" i="1" dirty="0" err="1" smtClean="0">
                <a:latin typeface="Times New Roman" pitchFamily="18" charset="0"/>
                <a:cs typeface="Times New Roman" pitchFamily="18" charset="0"/>
              </a:rPr>
              <a:t>thinketh</a:t>
            </a:r>
            <a:r>
              <a:rPr lang="en-US" i="1" dirty="0" smtClean="0">
                <a:latin typeface="Times New Roman" pitchFamily="18" charset="0"/>
                <a:cs typeface="Times New Roman" pitchFamily="18" charset="0"/>
              </a:rPr>
              <a:t> that he hath whereof he might trust in the flesh, I more: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Philippians 3.1-14</a:t>
            </a:r>
            <a:endParaRPr lang="en-US" dirty="0">
              <a:solidFill>
                <a:schemeClr val="bg2">
                  <a:lumMod val="40000"/>
                  <a:lumOff val="60000"/>
                </a:schemeClr>
              </a:solidFill>
            </a:endParaRP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600" i="1" dirty="0" smtClean="0">
                <a:latin typeface="Times New Roman" pitchFamily="18" charset="0"/>
                <a:cs typeface="Times New Roman" pitchFamily="18" charset="0"/>
              </a:rPr>
              <a:t>Circumcised the eighth day, of the stock of Israel, [of] the tribe of Benjamin, an Hebrew of the Hebrews; as touching the law, a Pharisee; </a:t>
            </a:r>
          </a:p>
          <a:p>
            <a:r>
              <a:rPr lang="en-US" sz="2600" i="1" dirty="0" smtClean="0">
                <a:latin typeface="Times New Roman" pitchFamily="18" charset="0"/>
                <a:cs typeface="Times New Roman" pitchFamily="18" charset="0"/>
              </a:rPr>
              <a:t>Concerning zeal, persecuting the church; touching the righteousness which is in the law, blameless. </a:t>
            </a:r>
          </a:p>
          <a:p>
            <a:r>
              <a:rPr lang="en-US" sz="2600" i="1" dirty="0" smtClean="0">
                <a:latin typeface="Times New Roman" pitchFamily="18" charset="0"/>
                <a:cs typeface="Times New Roman" pitchFamily="18" charset="0"/>
              </a:rPr>
              <a:t>But what things were gain to me, those I counted loss for Christ. </a:t>
            </a:r>
          </a:p>
          <a:p>
            <a:r>
              <a:rPr lang="en-US" sz="2600" i="1" dirty="0" smtClean="0">
                <a:latin typeface="Times New Roman" pitchFamily="18" charset="0"/>
                <a:cs typeface="Times New Roman" pitchFamily="18" charset="0"/>
              </a:rPr>
              <a:t>Yea doubtless, and I count all things [but] loss for the </a:t>
            </a:r>
            <a:r>
              <a:rPr lang="en-US" sz="2600" i="1" dirty="0" err="1" smtClean="0">
                <a:latin typeface="Times New Roman" pitchFamily="18" charset="0"/>
                <a:cs typeface="Times New Roman" pitchFamily="18" charset="0"/>
              </a:rPr>
              <a:t>excellency</a:t>
            </a:r>
            <a:r>
              <a:rPr lang="en-US" sz="2600" i="1" dirty="0" smtClean="0">
                <a:latin typeface="Times New Roman" pitchFamily="18" charset="0"/>
                <a:cs typeface="Times New Roman" pitchFamily="18" charset="0"/>
              </a:rPr>
              <a:t> of the knowledge of Christ Jesus my Lord: for whom I have suffered the loss of all things, and do count them [but] dung, that I may win Christ,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Philippians 3.1-14 cont.</a:t>
            </a:r>
            <a:endParaRPr lang="en-US" dirty="0">
              <a:solidFill>
                <a:schemeClr val="bg2">
                  <a:lumMod val="40000"/>
                  <a:lumOff val="60000"/>
                </a:schemeClr>
              </a:solidFill>
            </a:endParaRP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000" i="1" dirty="0" smtClean="0">
                <a:latin typeface="Times New Roman" pitchFamily="18" charset="0"/>
                <a:cs typeface="Times New Roman" pitchFamily="18" charset="0"/>
              </a:rPr>
              <a:t>And be found in him, not having mine own righteousness, which is of the law, but that which is through the faith of Christ, the righteousness which is of God by faith: </a:t>
            </a:r>
          </a:p>
          <a:p>
            <a:r>
              <a:rPr lang="en-US" sz="3000" i="1" dirty="0" smtClean="0">
                <a:latin typeface="Times New Roman" pitchFamily="18" charset="0"/>
                <a:cs typeface="Times New Roman" pitchFamily="18" charset="0"/>
              </a:rPr>
              <a:t>That I may know him, and the power of his resurrection, and the fellowship of his sufferings, being made conformable unto his death; </a:t>
            </a:r>
          </a:p>
          <a:p>
            <a:r>
              <a:rPr lang="en-US" sz="3000" i="1" dirty="0" smtClean="0">
                <a:latin typeface="Times New Roman" pitchFamily="18" charset="0"/>
                <a:cs typeface="Times New Roman" pitchFamily="18" charset="0"/>
              </a:rPr>
              <a:t>If by any means I might attain unto the resurrection of the dead.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Philippians 3.1-14 cont.</a:t>
            </a:r>
            <a:endParaRPr 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Not as though I had already attained, either were already perfect: but I follow after, if that I may apprehend that for which also I am apprehended of Christ Jesus. </a:t>
            </a:r>
          </a:p>
          <a:p>
            <a:r>
              <a:rPr lang="en-US" sz="2800" i="1" dirty="0" smtClean="0">
                <a:latin typeface="Times New Roman" pitchFamily="18" charset="0"/>
                <a:cs typeface="Times New Roman" pitchFamily="18" charset="0"/>
              </a:rPr>
              <a:t>Brethren, I count not myself to have apprehended: but [this] one thing [I do], forgetting those things which are behind, and reaching forth unto those things which are before, </a:t>
            </a:r>
          </a:p>
          <a:p>
            <a:r>
              <a:rPr lang="en-US" sz="2800" i="1" dirty="0" smtClean="0">
                <a:latin typeface="Times New Roman" pitchFamily="18" charset="0"/>
                <a:cs typeface="Times New Roman" pitchFamily="18" charset="0"/>
              </a:rPr>
              <a:t>I press toward the mark for the prize of the high calling of God in Christ Jesus.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Philippians 3.1-14 cont.</a:t>
            </a:r>
            <a:endParaRPr lang="en-US" dirty="0">
              <a:solidFill>
                <a:schemeClr val="bg2">
                  <a:lumMod val="40000"/>
                  <a:lumOff val="60000"/>
                </a:schemeClr>
              </a:solidFill>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i="1" dirty="0" smtClean="0">
                <a:latin typeface="Times New Roman" pitchFamily="18" charset="0"/>
                <a:cs typeface="Times New Roman" pitchFamily="18" charset="0"/>
              </a:rPr>
              <a:t>But thou hast fully known my doctrine, manner of life, purpose, faith, longsuffering, charity, patience, </a:t>
            </a:r>
          </a:p>
          <a:p>
            <a:r>
              <a:rPr lang="en-US" sz="3200" i="1" dirty="0" smtClean="0">
                <a:latin typeface="Times New Roman" pitchFamily="18" charset="0"/>
                <a:cs typeface="Times New Roman" pitchFamily="18" charset="0"/>
              </a:rPr>
              <a:t>Persecutions, afflictions, which came unto me at Antioch, at </a:t>
            </a:r>
            <a:r>
              <a:rPr lang="en-US" sz="3200" i="1" dirty="0" err="1" smtClean="0">
                <a:latin typeface="Times New Roman" pitchFamily="18" charset="0"/>
                <a:cs typeface="Times New Roman" pitchFamily="18" charset="0"/>
              </a:rPr>
              <a:t>Iconium</a:t>
            </a:r>
            <a:r>
              <a:rPr lang="en-US" sz="3200" i="1" dirty="0" smtClean="0">
                <a:latin typeface="Times New Roman" pitchFamily="18" charset="0"/>
                <a:cs typeface="Times New Roman" pitchFamily="18" charset="0"/>
              </a:rPr>
              <a:t>, at </a:t>
            </a:r>
            <a:r>
              <a:rPr lang="en-US" sz="3200" i="1" dirty="0" err="1" smtClean="0">
                <a:latin typeface="Times New Roman" pitchFamily="18" charset="0"/>
                <a:cs typeface="Times New Roman" pitchFamily="18" charset="0"/>
              </a:rPr>
              <a:t>Lystra</a:t>
            </a:r>
            <a:r>
              <a:rPr lang="en-US" sz="3200" i="1" dirty="0" smtClean="0">
                <a:latin typeface="Times New Roman" pitchFamily="18" charset="0"/>
                <a:cs typeface="Times New Roman" pitchFamily="18" charset="0"/>
              </a:rPr>
              <a:t>; what persecutions I endured: but out of [them] all the Lord delivered me. </a:t>
            </a:r>
          </a:p>
          <a:p>
            <a:r>
              <a:rPr lang="en-US" sz="3200" i="1" dirty="0" smtClean="0">
                <a:latin typeface="Times New Roman" pitchFamily="18" charset="0"/>
                <a:cs typeface="Times New Roman" pitchFamily="18" charset="0"/>
              </a:rPr>
              <a:t>Yea, and all that will live godly in Christ Jesus shall suffer persecution.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II Timothy 3.10-12</a:t>
            </a:r>
            <a:endParaRPr lang="en-US" dirty="0">
              <a:solidFill>
                <a:schemeClr val="bg2">
                  <a:lumMod val="40000"/>
                  <a:lumOff val="60000"/>
                </a:schemeClr>
              </a:solidFill>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I John, who also am your brother, and companion in tribulation, and in the kingdom and patience of Jesus Christ, was in the isle that is called Patmos, for the word of God, and for the testimony of Jesus Christ.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Revelation 1.9</a:t>
            </a:r>
            <a:endParaRPr lang="en-US" dirty="0">
              <a:solidFill>
                <a:schemeClr val="bg2">
                  <a:lumMod val="40000"/>
                  <a:lumOff val="60000"/>
                </a:schemeClr>
              </a:solidFill>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r>
              <a:rPr lang="en-US" sz="3200" i="1" dirty="0" smtClean="0">
                <a:latin typeface="Times New Roman" pitchFamily="18" charset="0"/>
                <a:cs typeface="Times New Roman" pitchFamily="18" charset="0"/>
              </a:rPr>
              <a:t>And one of the elders answered, saying unto me, What are these which are arrayed in white robes? and whence came they? </a:t>
            </a:r>
          </a:p>
          <a:p>
            <a:r>
              <a:rPr lang="en-US" sz="3200" i="1" dirty="0" smtClean="0">
                <a:latin typeface="Times New Roman" pitchFamily="18" charset="0"/>
                <a:cs typeface="Times New Roman" pitchFamily="18" charset="0"/>
              </a:rPr>
              <a:t>And I said unto him, Sir, thou </a:t>
            </a:r>
            <a:r>
              <a:rPr lang="en-US" sz="3200" i="1" dirty="0" err="1" smtClean="0">
                <a:latin typeface="Times New Roman" pitchFamily="18" charset="0"/>
                <a:cs typeface="Times New Roman" pitchFamily="18" charset="0"/>
              </a:rPr>
              <a:t>knowest</a:t>
            </a:r>
            <a:r>
              <a:rPr lang="en-US" sz="3200" i="1" dirty="0" smtClean="0">
                <a:latin typeface="Times New Roman" pitchFamily="18" charset="0"/>
                <a:cs typeface="Times New Roman" pitchFamily="18" charset="0"/>
              </a:rPr>
              <a:t>. And he said to me, These are they which came out of great tribulation, and have washed their robes, and made them white in the blood of the Lamb.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Revelation 7.13-14</a:t>
            </a:r>
            <a:endParaRPr lang="en-US" dirty="0">
              <a:solidFill>
                <a:schemeClr val="bg2">
                  <a:lumMod val="40000"/>
                  <a:lumOff val="60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latin typeface="Times New Roman" pitchFamily="18" charset="0"/>
                <a:cs typeface="Times New Roman" pitchFamily="18" charset="0"/>
              </a:rPr>
              <a:t>Behold, I send you forth as sheep in the midst of wolves: be ye therefore wise as serpents, and harmless as doves. </a:t>
            </a:r>
          </a:p>
          <a:p>
            <a:r>
              <a:rPr lang="en-US" sz="2400" dirty="0" smtClean="0">
                <a:latin typeface="Times New Roman" pitchFamily="18" charset="0"/>
                <a:cs typeface="Times New Roman" pitchFamily="18" charset="0"/>
              </a:rPr>
              <a:t>But beware of men: for they will deliver you up to the councils, and they will scourge you in their synagogues; </a:t>
            </a:r>
          </a:p>
          <a:p>
            <a:r>
              <a:rPr lang="en-US" sz="2400" dirty="0" smtClean="0">
                <a:latin typeface="Times New Roman" pitchFamily="18" charset="0"/>
                <a:cs typeface="Times New Roman" pitchFamily="18" charset="0"/>
              </a:rPr>
              <a:t>And ye shall be brought before governors and kings for my sake, for a testimony against them and the Gentiles. </a:t>
            </a:r>
          </a:p>
          <a:p>
            <a:r>
              <a:rPr lang="en-US" sz="2400" dirty="0" smtClean="0">
                <a:latin typeface="Times New Roman" pitchFamily="18" charset="0"/>
                <a:cs typeface="Times New Roman" pitchFamily="18" charset="0"/>
              </a:rPr>
              <a:t>But when they deliver you up, take no thought how or what ye shall speak: for it shall be given you in that same hour what ye shall speak. </a:t>
            </a:r>
          </a:p>
          <a:p>
            <a:r>
              <a:rPr lang="en-US" sz="2400" dirty="0" smtClean="0">
                <a:latin typeface="Times New Roman" pitchFamily="18" charset="0"/>
                <a:cs typeface="Times New Roman" pitchFamily="18" charset="0"/>
              </a:rPr>
              <a:t>For it is not ye that speak, but the Spirit of your Father which </a:t>
            </a:r>
            <a:r>
              <a:rPr lang="en-US" sz="2400" dirty="0" err="1" smtClean="0">
                <a:latin typeface="Times New Roman" pitchFamily="18" charset="0"/>
                <a:cs typeface="Times New Roman" pitchFamily="18" charset="0"/>
              </a:rPr>
              <a:t>speaketh</a:t>
            </a:r>
            <a:r>
              <a:rPr lang="en-US" sz="2400" dirty="0" smtClean="0">
                <a:latin typeface="Times New Roman" pitchFamily="18" charset="0"/>
                <a:cs typeface="Times New Roman" pitchFamily="18" charset="0"/>
              </a:rPr>
              <a:t> in you.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10.16-20</a:t>
            </a:r>
            <a:endParaRPr lang="en-US" dirty="0">
              <a:solidFill>
                <a:schemeClr val="bg2">
                  <a:lumMod val="40000"/>
                  <a:lumOff val="60000"/>
                </a:schemeClr>
              </a:solidFill>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029200"/>
          </a:xfrm>
        </p:spPr>
        <p:txBody>
          <a:bodyPr>
            <a:noAutofit/>
          </a:bodyPr>
          <a:lstStyle/>
          <a:p>
            <a:r>
              <a:rPr lang="en-US" sz="3200" i="1" dirty="0" smtClean="0">
                <a:latin typeface="Times New Roman" pitchFamily="18" charset="0"/>
                <a:cs typeface="Times New Roman" pitchFamily="18" charset="0"/>
              </a:rPr>
              <a:t>And he put forth a parable to those which were bidden, when he marked how they chose out the chief rooms; saying unto them, </a:t>
            </a:r>
          </a:p>
          <a:p>
            <a:r>
              <a:rPr lang="en-US" sz="3200" i="1" dirty="0" smtClean="0">
                <a:latin typeface="Times New Roman" pitchFamily="18" charset="0"/>
                <a:cs typeface="Times New Roman" pitchFamily="18" charset="0"/>
              </a:rPr>
              <a:t>When thou art bidden of any [man] to a wedding, sit not down in the highest room; lest a more </a:t>
            </a:r>
            <a:r>
              <a:rPr lang="en-US" sz="3200" i="1" dirty="0" err="1" smtClean="0">
                <a:latin typeface="Times New Roman" pitchFamily="18" charset="0"/>
                <a:cs typeface="Times New Roman" pitchFamily="18" charset="0"/>
              </a:rPr>
              <a:t>honourable</a:t>
            </a:r>
            <a:r>
              <a:rPr lang="en-US" sz="3200" i="1" dirty="0" smtClean="0">
                <a:latin typeface="Times New Roman" pitchFamily="18" charset="0"/>
                <a:cs typeface="Times New Roman" pitchFamily="18" charset="0"/>
              </a:rPr>
              <a:t> man than thou be bidden of him; </a:t>
            </a:r>
          </a:p>
          <a:p>
            <a:r>
              <a:rPr lang="en-US" sz="3200" i="1" dirty="0" smtClean="0">
                <a:latin typeface="Times New Roman" pitchFamily="18" charset="0"/>
                <a:cs typeface="Times New Roman" pitchFamily="18" charset="0"/>
              </a:rPr>
              <a:t>And he that bade thee and him come and say to thee, Give this man place; and thou begin with shame to take the lowest room. </a:t>
            </a:r>
          </a:p>
        </p:txBody>
      </p:sp>
      <p:sp>
        <p:nvSpPr>
          <p:cNvPr id="2" name="Title 1"/>
          <p:cNvSpPr>
            <a:spLocks noGrp="1"/>
          </p:cNvSpPr>
          <p:nvPr>
            <p:ph type="title"/>
          </p:nvPr>
        </p:nvSpPr>
        <p:spPr>
          <a:xfrm>
            <a:off x="457200" y="274638"/>
            <a:ext cx="8229600" cy="944562"/>
          </a:xfrm>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a:t>
            </a:r>
            <a:endParaRPr lang="en-US" dirty="0">
              <a:solidFill>
                <a:schemeClr val="bg2">
                  <a:lumMod val="40000"/>
                  <a:lumOff val="60000"/>
                </a:schemeClr>
              </a:solidFill>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133600"/>
            <a:ext cx="8229600" cy="4267200"/>
          </a:xfrm>
        </p:spPr>
        <p:txBody>
          <a:bodyPr>
            <a:normAutofit/>
          </a:bodyPr>
          <a:lstStyle/>
          <a:p>
            <a:r>
              <a:rPr lang="en-US" sz="3200" i="1" dirty="0" smtClean="0">
                <a:latin typeface="Times New Roman" pitchFamily="18" charset="0"/>
                <a:cs typeface="Times New Roman" pitchFamily="18" charset="0"/>
              </a:rPr>
              <a:t>But when thou art bidden, go and sit down in the lowest room; that when he that bade thee cometh, he may say unto thee, Friend, go up higher: then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thou have worship in the presence of them that sit at meat with thee. </a:t>
            </a:r>
          </a:p>
          <a:p>
            <a:r>
              <a:rPr lang="en-US" sz="3200" i="1" dirty="0" smtClean="0">
                <a:latin typeface="Times New Roman" pitchFamily="18" charset="0"/>
                <a:cs typeface="Times New Roman" pitchFamily="18" charset="0"/>
              </a:rPr>
              <a:t>For whosoever </a:t>
            </a:r>
            <a:r>
              <a:rPr lang="en-US" sz="3200" i="1" dirty="0" err="1" smtClean="0">
                <a:latin typeface="Times New Roman" pitchFamily="18" charset="0"/>
                <a:cs typeface="Times New Roman" pitchFamily="18" charset="0"/>
              </a:rPr>
              <a:t>exalteth</a:t>
            </a:r>
            <a:r>
              <a:rPr lang="en-US" sz="3200" i="1" dirty="0" smtClean="0">
                <a:latin typeface="Times New Roman" pitchFamily="18" charset="0"/>
                <a:cs typeface="Times New Roman" pitchFamily="18" charset="0"/>
              </a:rPr>
              <a:t> himself shall be abased; and he that </a:t>
            </a:r>
            <a:r>
              <a:rPr lang="en-US" sz="3200" i="1" dirty="0" err="1" smtClean="0">
                <a:latin typeface="Times New Roman" pitchFamily="18" charset="0"/>
                <a:cs typeface="Times New Roman" pitchFamily="18" charset="0"/>
              </a:rPr>
              <a:t>humbleth</a:t>
            </a:r>
            <a:r>
              <a:rPr lang="en-US" sz="3200" i="1" dirty="0" smtClean="0">
                <a:latin typeface="Times New Roman" pitchFamily="18" charset="0"/>
                <a:cs typeface="Times New Roman" pitchFamily="18" charset="0"/>
              </a:rPr>
              <a:t> himself shall be exalted. </a:t>
            </a:r>
          </a:p>
        </p:txBody>
      </p:sp>
      <p:sp>
        <p:nvSpPr>
          <p:cNvPr id="3" name="Title 2"/>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dirty="0"/>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i="1" dirty="0" smtClean="0">
                <a:latin typeface="Times New Roman" pitchFamily="18" charset="0"/>
                <a:cs typeface="Times New Roman" pitchFamily="18" charset="0"/>
              </a:rPr>
              <a:t>Then said he also to him that bade him, When thou </a:t>
            </a:r>
            <a:r>
              <a:rPr lang="en-US" sz="3200" i="1" dirty="0" err="1" smtClean="0">
                <a:latin typeface="Times New Roman" pitchFamily="18" charset="0"/>
                <a:cs typeface="Times New Roman" pitchFamily="18" charset="0"/>
              </a:rPr>
              <a:t>makest</a:t>
            </a:r>
            <a:r>
              <a:rPr lang="en-US" sz="3200" i="1" dirty="0" smtClean="0">
                <a:latin typeface="Times New Roman" pitchFamily="18" charset="0"/>
                <a:cs typeface="Times New Roman" pitchFamily="18" charset="0"/>
              </a:rPr>
              <a:t> a dinner or a supper, call not thy friends, nor thy brethren, neither thy kinsmen, nor [thy] rich </a:t>
            </a:r>
            <a:r>
              <a:rPr lang="en-US" sz="3200" i="1" dirty="0" err="1" smtClean="0">
                <a:latin typeface="Times New Roman" pitchFamily="18" charset="0"/>
                <a:cs typeface="Times New Roman" pitchFamily="18" charset="0"/>
              </a:rPr>
              <a:t>neighbours</a:t>
            </a:r>
            <a:r>
              <a:rPr lang="en-US" sz="3200" i="1" dirty="0" smtClean="0">
                <a:latin typeface="Times New Roman" pitchFamily="18" charset="0"/>
                <a:cs typeface="Times New Roman" pitchFamily="18" charset="0"/>
              </a:rPr>
              <a:t>; lest they also bid thee again, and a </a:t>
            </a:r>
            <a:r>
              <a:rPr lang="en-US" sz="3200" i="1" dirty="0" err="1" smtClean="0">
                <a:latin typeface="Times New Roman" pitchFamily="18" charset="0"/>
                <a:cs typeface="Times New Roman" pitchFamily="18" charset="0"/>
              </a:rPr>
              <a:t>recompence</a:t>
            </a:r>
            <a:r>
              <a:rPr lang="en-US" sz="3200" i="1" dirty="0" smtClean="0">
                <a:latin typeface="Times New Roman" pitchFamily="18" charset="0"/>
                <a:cs typeface="Times New Roman" pitchFamily="18" charset="0"/>
              </a:rPr>
              <a:t> be made thee. </a:t>
            </a:r>
          </a:p>
          <a:p>
            <a:r>
              <a:rPr lang="en-US" sz="3200" i="1" dirty="0" smtClean="0">
                <a:latin typeface="Times New Roman" pitchFamily="18" charset="0"/>
                <a:cs typeface="Times New Roman" pitchFamily="18" charset="0"/>
              </a:rPr>
              <a:t>But when thou </a:t>
            </a:r>
            <a:r>
              <a:rPr lang="en-US" sz="3200" i="1" dirty="0" err="1" smtClean="0">
                <a:latin typeface="Times New Roman" pitchFamily="18" charset="0"/>
                <a:cs typeface="Times New Roman" pitchFamily="18" charset="0"/>
              </a:rPr>
              <a:t>makest</a:t>
            </a:r>
            <a:r>
              <a:rPr lang="en-US" sz="3200" i="1" dirty="0" smtClean="0">
                <a:latin typeface="Times New Roman" pitchFamily="18" charset="0"/>
                <a:cs typeface="Times New Roman" pitchFamily="18" charset="0"/>
              </a:rPr>
              <a:t> a feast, call the poor, the maimed, the lame, the blind: </a:t>
            </a:r>
          </a:p>
          <a:p>
            <a:r>
              <a:rPr lang="en-US" sz="3200" i="1" dirty="0" smtClean="0">
                <a:latin typeface="Times New Roman" pitchFamily="18" charset="0"/>
                <a:cs typeface="Times New Roman" pitchFamily="18" charset="0"/>
              </a:rPr>
              <a:t>And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be blessed; for they cannot recompense thee: for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be recompensed at the resurrection of the just.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dirty="0"/>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95672"/>
          </a:xfrm>
        </p:spPr>
        <p:txBody>
          <a:bodyPr>
            <a:normAutofit/>
          </a:bodyPr>
          <a:lstStyle/>
          <a:p>
            <a:r>
              <a:rPr lang="en-US" sz="2800" i="1" dirty="0" smtClean="0">
                <a:latin typeface="Times New Roman" pitchFamily="18" charset="0"/>
                <a:cs typeface="Times New Roman" pitchFamily="18" charset="0"/>
              </a:rPr>
              <a:t>And when one of them that sat at meat with him heard these things, he said unto him, Blessed [is] he that shall eat bread in the kingdom of God. </a:t>
            </a:r>
          </a:p>
          <a:p>
            <a:r>
              <a:rPr lang="en-US" sz="2800" i="1" dirty="0" smtClean="0">
                <a:latin typeface="Times New Roman" pitchFamily="18" charset="0"/>
                <a:cs typeface="Times New Roman" pitchFamily="18" charset="0"/>
              </a:rPr>
              <a:t>Then said he unto him, A certain man made a great supper, and bade many: </a:t>
            </a:r>
          </a:p>
          <a:p>
            <a:r>
              <a:rPr lang="en-US" sz="2800" i="1" dirty="0" smtClean="0">
                <a:latin typeface="Times New Roman" pitchFamily="18" charset="0"/>
                <a:cs typeface="Times New Roman" pitchFamily="18" charset="0"/>
              </a:rPr>
              <a:t>And sent his servant at supper time to say to them that were bidden, Come; for all things are now ready. </a:t>
            </a:r>
          </a:p>
          <a:p>
            <a:r>
              <a:rPr lang="en-US" sz="2800" i="1" dirty="0" smtClean="0">
                <a:latin typeface="Times New Roman" pitchFamily="18" charset="0"/>
                <a:cs typeface="Times New Roman" pitchFamily="18" charset="0"/>
              </a:rPr>
              <a:t>And they all with one [consent] began to make excuse. The first said unto him, I have bought a piece of ground, and I must needs go and see it: I pray thee have me excused. </a:t>
            </a:r>
          </a:p>
        </p:txBody>
      </p:sp>
      <p:sp>
        <p:nvSpPr>
          <p:cNvPr id="3" name="Title 2"/>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sz="2800" dirty="0"/>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800" i="1" dirty="0" smtClean="0">
                <a:latin typeface="Times New Roman" pitchFamily="18" charset="0"/>
                <a:cs typeface="Times New Roman" pitchFamily="18" charset="0"/>
              </a:rPr>
              <a:t>And another said, I have bought five yoke of oxen, and I go to prove them: I pray thee have me excused. </a:t>
            </a:r>
          </a:p>
          <a:p>
            <a:r>
              <a:rPr lang="en-US" sz="2800" i="1" dirty="0" smtClean="0">
                <a:latin typeface="Times New Roman" pitchFamily="18" charset="0"/>
                <a:cs typeface="Times New Roman" pitchFamily="18" charset="0"/>
              </a:rPr>
              <a:t>And another said, I have married a wife, and therefore I cannot come. </a:t>
            </a:r>
          </a:p>
          <a:p>
            <a:r>
              <a:rPr lang="en-US" sz="2800" i="1" dirty="0" smtClean="0">
                <a:latin typeface="Times New Roman" pitchFamily="18" charset="0"/>
                <a:cs typeface="Times New Roman" pitchFamily="18" charset="0"/>
              </a:rPr>
              <a:t>So that servant came, and </a:t>
            </a:r>
            <a:r>
              <a:rPr lang="en-US" sz="2800" i="1" dirty="0" err="1" smtClean="0">
                <a:latin typeface="Times New Roman" pitchFamily="18" charset="0"/>
                <a:cs typeface="Times New Roman" pitchFamily="18" charset="0"/>
              </a:rPr>
              <a:t>shewed</a:t>
            </a:r>
            <a:r>
              <a:rPr lang="en-US" sz="2800" i="1" dirty="0" smtClean="0">
                <a:latin typeface="Times New Roman" pitchFamily="18" charset="0"/>
                <a:cs typeface="Times New Roman" pitchFamily="18" charset="0"/>
              </a:rPr>
              <a:t> his lord these things. Then the master of the house being angry said to his servant, Go out quickly into the streets and lanes of the city, and bring in hither the poor, and the maimed, and the halt, and the blind. </a:t>
            </a:r>
          </a:p>
          <a:p>
            <a:r>
              <a:rPr lang="en-US" sz="2800" i="1" dirty="0" smtClean="0">
                <a:latin typeface="Times New Roman" pitchFamily="18" charset="0"/>
                <a:cs typeface="Times New Roman" pitchFamily="18" charset="0"/>
              </a:rPr>
              <a:t>And the servant said, Lord, it is done as thou hast commanded, and yet there is room.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sz="2800" dirty="0"/>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102291"/>
          </a:xfrm>
        </p:spPr>
        <p:txBody>
          <a:bodyPr>
            <a:normAutofit/>
          </a:bodyPr>
          <a:lstStyle/>
          <a:p>
            <a:r>
              <a:rPr lang="en-US" sz="3200" i="1" dirty="0" smtClean="0">
                <a:latin typeface="Times New Roman" pitchFamily="18" charset="0"/>
                <a:cs typeface="Times New Roman" pitchFamily="18" charset="0"/>
              </a:rPr>
              <a:t>And the lord said unto the servant, Go out into the highways and hedges, and compel [them] to come in, that my house may be filled. </a:t>
            </a:r>
          </a:p>
          <a:p>
            <a:r>
              <a:rPr lang="en-US" sz="3200" i="1" dirty="0" smtClean="0">
                <a:latin typeface="Times New Roman" pitchFamily="18" charset="0"/>
                <a:cs typeface="Times New Roman" pitchFamily="18" charset="0"/>
              </a:rPr>
              <a:t>For I say unto you, That none of those men which were bidden shall taste of my supper. </a:t>
            </a:r>
          </a:p>
          <a:p>
            <a:r>
              <a:rPr lang="en-US" sz="3200" i="1" dirty="0" smtClean="0">
                <a:latin typeface="Times New Roman" pitchFamily="18" charset="0"/>
                <a:cs typeface="Times New Roman" pitchFamily="18" charset="0"/>
              </a:rPr>
              <a:t>And there went great multitudes with him: and he turned, and said unto them,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sz="2800" dirty="0"/>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178491"/>
          </a:xfrm>
        </p:spPr>
        <p:txBody>
          <a:bodyPr>
            <a:normAutofit lnSpcReduction="10000"/>
          </a:bodyPr>
          <a:lstStyle/>
          <a:p>
            <a:r>
              <a:rPr lang="en-US" sz="3200" i="1" dirty="0" smtClean="0">
                <a:latin typeface="Times New Roman" pitchFamily="18" charset="0"/>
                <a:cs typeface="Times New Roman" pitchFamily="18" charset="0"/>
              </a:rPr>
              <a:t>If any [man] come to me, and hate not his father, and mother, and wife, and children, and brethren, and sisters, yea, and his own life also, he cannot be my disciple. </a:t>
            </a:r>
          </a:p>
          <a:p>
            <a:r>
              <a:rPr lang="en-US" sz="3200" i="1" dirty="0" smtClean="0">
                <a:latin typeface="Times New Roman" pitchFamily="18" charset="0"/>
                <a:cs typeface="Times New Roman" pitchFamily="18" charset="0"/>
              </a:rPr>
              <a:t>And whosoever doth not bear his cross, and come after me, cannot be my disciple. </a:t>
            </a:r>
          </a:p>
          <a:p>
            <a:r>
              <a:rPr lang="en-US" sz="3200" i="1" dirty="0" smtClean="0">
                <a:latin typeface="Times New Roman" pitchFamily="18" charset="0"/>
                <a:cs typeface="Times New Roman" pitchFamily="18" charset="0"/>
              </a:rPr>
              <a:t>For which of you, intending to build a tower, </a:t>
            </a:r>
            <a:r>
              <a:rPr lang="en-US" sz="3200" i="1" dirty="0" err="1" smtClean="0">
                <a:latin typeface="Times New Roman" pitchFamily="18" charset="0"/>
                <a:cs typeface="Times New Roman" pitchFamily="18" charset="0"/>
              </a:rPr>
              <a:t>sitteth</a:t>
            </a:r>
            <a:r>
              <a:rPr lang="en-US" sz="3200" i="1" dirty="0" smtClean="0">
                <a:latin typeface="Times New Roman" pitchFamily="18" charset="0"/>
                <a:cs typeface="Times New Roman" pitchFamily="18" charset="0"/>
              </a:rPr>
              <a:t> not down first, and </a:t>
            </a:r>
            <a:r>
              <a:rPr lang="en-US" sz="3200" i="1" dirty="0" err="1" smtClean="0">
                <a:latin typeface="Times New Roman" pitchFamily="18" charset="0"/>
                <a:cs typeface="Times New Roman" pitchFamily="18" charset="0"/>
              </a:rPr>
              <a:t>counteth</a:t>
            </a:r>
            <a:r>
              <a:rPr lang="en-US" sz="3200" i="1" dirty="0" smtClean="0">
                <a:latin typeface="Times New Roman" pitchFamily="18" charset="0"/>
                <a:cs typeface="Times New Roman" pitchFamily="18" charset="0"/>
              </a:rPr>
              <a:t> the cost, whether he have [sufficient] to finish [it]?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sz="2800" dirty="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i="1" dirty="0" smtClean="0">
                <a:latin typeface="Times New Roman" pitchFamily="18" charset="0"/>
                <a:cs typeface="Times New Roman" pitchFamily="18" charset="0"/>
              </a:rPr>
              <a:t>Lest haply, after he hath laid the foundation, and is not able to finish [it], all that behold [it] begin to mock him, </a:t>
            </a:r>
          </a:p>
          <a:p>
            <a:r>
              <a:rPr lang="en-US" sz="3200" i="1" dirty="0" smtClean="0">
                <a:latin typeface="Times New Roman" pitchFamily="18" charset="0"/>
                <a:cs typeface="Times New Roman" pitchFamily="18" charset="0"/>
              </a:rPr>
              <a:t>Saying, This man began to build, and was not able to finish. </a:t>
            </a:r>
          </a:p>
          <a:p>
            <a:r>
              <a:rPr lang="en-US" sz="3200" i="1" dirty="0" smtClean="0">
                <a:latin typeface="Times New Roman" pitchFamily="18" charset="0"/>
                <a:cs typeface="Times New Roman" pitchFamily="18" charset="0"/>
              </a:rPr>
              <a:t>Or what king, going to make war against another king, </a:t>
            </a:r>
            <a:r>
              <a:rPr lang="en-US" sz="3200" i="1" dirty="0" err="1" smtClean="0">
                <a:latin typeface="Times New Roman" pitchFamily="18" charset="0"/>
                <a:cs typeface="Times New Roman" pitchFamily="18" charset="0"/>
              </a:rPr>
              <a:t>sitteth</a:t>
            </a:r>
            <a:r>
              <a:rPr lang="en-US" sz="3200" i="1" dirty="0" smtClean="0">
                <a:latin typeface="Times New Roman" pitchFamily="18" charset="0"/>
                <a:cs typeface="Times New Roman" pitchFamily="18" charset="0"/>
              </a:rPr>
              <a:t> not down first, and </a:t>
            </a:r>
            <a:r>
              <a:rPr lang="en-US" sz="3200" i="1" dirty="0" err="1" smtClean="0">
                <a:latin typeface="Times New Roman" pitchFamily="18" charset="0"/>
                <a:cs typeface="Times New Roman" pitchFamily="18" charset="0"/>
              </a:rPr>
              <a:t>consulteth</a:t>
            </a:r>
            <a:r>
              <a:rPr lang="en-US" sz="3200" i="1" dirty="0" smtClean="0">
                <a:latin typeface="Times New Roman" pitchFamily="18" charset="0"/>
                <a:cs typeface="Times New Roman" pitchFamily="18" charset="0"/>
              </a:rPr>
              <a:t> whether he be able with ten thousand to meet him that cometh against him with twenty thousand?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sz="2800" dirty="0"/>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Or else, while the other is yet a great way off, he </a:t>
            </a:r>
            <a:r>
              <a:rPr lang="en-US" sz="3200" i="1" dirty="0" err="1" smtClean="0">
                <a:latin typeface="Times New Roman" pitchFamily="18" charset="0"/>
                <a:cs typeface="Times New Roman" pitchFamily="18" charset="0"/>
              </a:rPr>
              <a:t>sendeth</a:t>
            </a:r>
            <a:r>
              <a:rPr lang="en-US" sz="3200" i="1" dirty="0" smtClean="0">
                <a:latin typeface="Times New Roman" pitchFamily="18" charset="0"/>
                <a:cs typeface="Times New Roman" pitchFamily="18" charset="0"/>
              </a:rPr>
              <a:t> an </a:t>
            </a:r>
            <a:r>
              <a:rPr lang="en-US" sz="3200" i="1" dirty="0" err="1" smtClean="0">
                <a:latin typeface="Times New Roman" pitchFamily="18" charset="0"/>
                <a:cs typeface="Times New Roman" pitchFamily="18" charset="0"/>
              </a:rPr>
              <a:t>ambassage</a:t>
            </a:r>
            <a:r>
              <a:rPr lang="en-US" sz="3200" i="1" dirty="0" smtClean="0">
                <a:latin typeface="Times New Roman" pitchFamily="18" charset="0"/>
                <a:cs typeface="Times New Roman" pitchFamily="18" charset="0"/>
              </a:rPr>
              <a:t>, and </a:t>
            </a:r>
            <a:r>
              <a:rPr lang="en-US" sz="3200" i="1" dirty="0" err="1" smtClean="0">
                <a:latin typeface="Times New Roman" pitchFamily="18" charset="0"/>
                <a:cs typeface="Times New Roman" pitchFamily="18" charset="0"/>
              </a:rPr>
              <a:t>desireth</a:t>
            </a:r>
            <a:r>
              <a:rPr lang="en-US" sz="3200" i="1" dirty="0" smtClean="0">
                <a:latin typeface="Times New Roman" pitchFamily="18" charset="0"/>
                <a:cs typeface="Times New Roman" pitchFamily="18" charset="0"/>
              </a:rPr>
              <a:t> conditions of peace. </a:t>
            </a:r>
          </a:p>
          <a:p>
            <a:r>
              <a:rPr lang="en-US" sz="3200" i="1" dirty="0" smtClean="0">
                <a:latin typeface="Times New Roman" pitchFamily="18" charset="0"/>
                <a:cs typeface="Times New Roman" pitchFamily="18" charset="0"/>
              </a:rPr>
              <a:t>So likewise, whosoever he be of you that </a:t>
            </a:r>
            <a:r>
              <a:rPr lang="en-US" sz="3200" i="1" dirty="0" err="1" smtClean="0">
                <a:latin typeface="Times New Roman" pitchFamily="18" charset="0"/>
                <a:cs typeface="Times New Roman" pitchFamily="18" charset="0"/>
              </a:rPr>
              <a:t>forsaketh</a:t>
            </a:r>
            <a:r>
              <a:rPr lang="en-US" sz="3200" i="1" dirty="0" smtClean="0">
                <a:latin typeface="Times New Roman" pitchFamily="18" charset="0"/>
                <a:cs typeface="Times New Roman" pitchFamily="18" charset="0"/>
              </a:rPr>
              <a:t> not all that he hath, he cannot be my disciple.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Count the Cost - </a:t>
            </a:r>
            <a:r>
              <a:rPr lang="en-US" sz="2800" i="1" dirty="0" smtClean="0">
                <a:solidFill>
                  <a:schemeClr val="bg2">
                    <a:lumMod val="40000"/>
                    <a:lumOff val="60000"/>
                  </a:schemeClr>
                </a:solidFill>
                <a:latin typeface="Times New Roman" pitchFamily="18" charset="0"/>
                <a:cs typeface="Times New Roman" pitchFamily="18" charset="0"/>
              </a:rPr>
              <a:t>Luke 14.7-33 cont.</a:t>
            </a: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00600"/>
          </a:xfrm>
        </p:spPr>
        <p:txBody>
          <a:bodyPr/>
          <a:lstStyle/>
          <a:p>
            <a:r>
              <a:rPr lang="en-US" sz="2200" i="1" dirty="0" smtClean="0">
                <a:latin typeface="Times New Roman" pitchFamily="18" charset="0"/>
                <a:cs typeface="Times New Roman" pitchFamily="18" charset="0"/>
              </a:rPr>
              <a:t>And the brother shall deliver up the brother to death, and the father the child: and the children shall rise up against [their] parents, and cause them to be put to death. </a:t>
            </a:r>
          </a:p>
          <a:p>
            <a:r>
              <a:rPr lang="en-US" sz="2200" i="1" dirty="0" smtClean="0">
                <a:latin typeface="Times New Roman" pitchFamily="18" charset="0"/>
                <a:cs typeface="Times New Roman" pitchFamily="18" charset="0"/>
              </a:rPr>
              <a:t>And ye shall be hated of all [men] for my name's sake: but he that </a:t>
            </a:r>
            <a:r>
              <a:rPr lang="en-US" sz="2200" i="1" dirty="0" err="1" smtClean="0">
                <a:latin typeface="Times New Roman" pitchFamily="18" charset="0"/>
                <a:cs typeface="Times New Roman" pitchFamily="18" charset="0"/>
              </a:rPr>
              <a:t>endureth</a:t>
            </a:r>
            <a:r>
              <a:rPr lang="en-US" sz="2200" i="1" dirty="0" smtClean="0">
                <a:latin typeface="Times New Roman" pitchFamily="18" charset="0"/>
                <a:cs typeface="Times New Roman" pitchFamily="18" charset="0"/>
              </a:rPr>
              <a:t> to the end shall be saved. </a:t>
            </a:r>
          </a:p>
          <a:p>
            <a:r>
              <a:rPr lang="en-US" sz="2200" i="1" dirty="0" smtClean="0">
                <a:latin typeface="Times New Roman" pitchFamily="18" charset="0"/>
                <a:cs typeface="Times New Roman" pitchFamily="18" charset="0"/>
              </a:rPr>
              <a:t>But when they persecute you in this city, flee ye into another: for verily I say unto you, Ye shall not have gone over the cities of Israel, till the Son of man be come. </a:t>
            </a:r>
          </a:p>
          <a:p>
            <a:r>
              <a:rPr lang="en-US" sz="2200" i="1" dirty="0" smtClean="0">
                <a:latin typeface="Times New Roman" pitchFamily="18" charset="0"/>
                <a:cs typeface="Times New Roman" pitchFamily="18" charset="0"/>
              </a:rPr>
              <a:t>The disciple is not above [his] master, nor the servant above his lord. </a:t>
            </a:r>
          </a:p>
          <a:p>
            <a:r>
              <a:rPr lang="en-US" sz="2200" i="1" dirty="0" smtClean="0">
                <a:latin typeface="Times New Roman" pitchFamily="18" charset="0"/>
                <a:cs typeface="Times New Roman" pitchFamily="18" charset="0"/>
              </a:rPr>
              <a:t>It is enough for the disciple that he be as his master, and the servant as his lord. If they have called the master of the house Beelzebub, how much more [shall they call] them of his household?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10.21-25</a:t>
            </a:r>
            <a:endParaRPr lang="en-US" dirty="0">
              <a:solidFill>
                <a:schemeClr val="bg2">
                  <a:lumMod val="40000"/>
                  <a:lumOff val="6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i="1" dirty="0" smtClean="0">
                <a:latin typeface="Times New Roman" pitchFamily="18" charset="0"/>
                <a:cs typeface="Times New Roman" pitchFamily="18" charset="0"/>
              </a:rPr>
              <a:t>Fear them not therefore: for there is nothing covered, that shall not be revealed; and hid, that shall not be known. </a:t>
            </a:r>
          </a:p>
          <a:p>
            <a:r>
              <a:rPr lang="en-US" sz="2800" i="1" dirty="0" smtClean="0">
                <a:latin typeface="Times New Roman" pitchFamily="18" charset="0"/>
                <a:cs typeface="Times New Roman" pitchFamily="18" charset="0"/>
              </a:rPr>
              <a:t>What I tell you in darkness, [that] speak ye in light: and what ye hear in the ear, [that] preach ye upon the housetops. </a:t>
            </a:r>
          </a:p>
          <a:p>
            <a:r>
              <a:rPr lang="en-US" sz="2800" i="1" dirty="0" smtClean="0">
                <a:latin typeface="Times New Roman" pitchFamily="18" charset="0"/>
                <a:cs typeface="Times New Roman" pitchFamily="18" charset="0"/>
              </a:rPr>
              <a:t>And fear not them which kill the body, but are not able to kill the soul: but rather fear him which is able to destroy both soul and body in hell.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10.26-28</a:t>
            </a:r>
            <a:endParaRPr lang="en-US" dirty="0">
              <a:solidFill>
                <a:schemeClr val="bg2">
                  <a:lumMod val="40000"/>
                  <a:lumOff val="6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Whosoever therefore shall confess me before men, him will I confess also before my Father which is in heaven. </a:t>
            </a:r>
          </a:p>
          <a:p>
            <a:r>
              <a:rPr lang="en-US" sz="3200" i="1" dirty="0" smtClean="0">
                <a:latin typeface="Times New Roman" pitchFamily="18" charset="0"/>
                <a:cs typeface="Times New Roman" pitchFamily="18" charset="0"/>
              </a:rPr>
              <a:t>But whosoever shall deny me before men, him will I also deny before my Father which is in heaven.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10.32-33</a:t>
            </a:r>
            <a:endParaRPr lang="en-US" dirty="0">
              <a:solidFill>
                <a:schemeClr val="bg2">
                  <a:lumMod val="40000"/>
                  <a:lumOff val="60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i="1" dirty="0" smtClean="0">
                <a:latin typeface="Times New Roman" pitchFamily="18" charset="0"/>
                <a:cs typeface="Times New Roman" pitchFamily="18" charset="0"/>
              </a:rPr>
              <a:t>Think not that I am come to send peace on earth: I came not to send peace, but a sword. </a:t>
            </a:r>
          </a:p>
          <a:p>
            <a:r>
              <a:rPr lang="en-US" sz="3200" i="1" dirty="0" smtClean="0">
                <a:latin typeface="Times New Roman" pitchFamily="18" charset="0"/>
                <a:cs typeface="Times New Roman" pitchFamily="18" charset="0"/>
              </a:rPr>
              <a:t>For I am come to set a man at variance against his father, and the daughter against her mother, and the daughter in law against her mother in law. </a:t>
            </a:r>
          </a:p>
          <a:p>
            <a:r>
              <a:rPr lang="en-US" sz="3200" i="1" dirty="0" smtClean="0">
                <a:latin typeface="Times New Roman" pitchFamily="18" charset="0"/>
                <a:cs typeface="Times New Roman" pitchFamily="18" charset="0"/>
              </a:rPr>
              <a:t>And a man's foes [shall be] they of his own household.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10.34-36</a:t>
            </a:r>
            <a:endParaRPr lang="en-US" dirty="0">
              <a:solidFill>
                <a:schemeClr val="bg2">
                  <a:lumMod val="40000"/>
                  <a:lumOff val="60000"/>
                </a:schemeClr>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r>
              <a:rPr lang="en-US" sz="3200" i="1" dirty="0" smtClean="0">
                <a:latin typeface="Times New Roman" pitchFamily="18" charset="0"/>
                <a:cs typeface="Times New Roman" pitchFamily="18" charset="0"/>
              </a:rPr>
              <a:t>He that </a:t>
            </a:r>
            <a:r>
              <a:rPr lang="en-US" sz="3200" i="1" dirty="0" err="1" smtClean="0">
                <a:latin typeface="Times New Roman" pitchFamily="18" charset="0"/>
                <a:cs typeface="Times New Roman" pitchFamily="18" charset="0"/>
              </a:rPr>
              <a:t>loveth</a:t>
            </a:r>
            <a:r>
              <a:rPr lang="en-US" sz="3200" i="1" dirty="0" smtClean="0">
                <a:latin typeface="Times New Roman" pitchFamily="18" charset="0"/>
                <a:cs typeface="Times New Roman" pitchFamily="18" charset="0"/>
              </a:rPr>
              <a:t> father or mother more than me is not worthy of me: and he that </a:t>
            </a:r>
            <a:r>
              <a:rPr lang="en-US" sz="3200" i="1" dirty="0" err="1" smtClean="0">
                <a:latin typeface="Times New Roman" pitchFamily="18" charset="0"/>
                <a:cs typeface="Times New Roman" pitchFamily="18" charset="0"/>
              </a:rPr>
              <a:t>loveth</a:t>
            </a:r>
            <a:r>
              <a:rPr lang="en-US" sz="3200" i="1" dirty="0" smtClean="0">
                <a:latin typeface="Times New Roman" pitchFamily="18" charset="0"/>
                <a:cs typeface="Times New Roman" pitchFamily="18" charset="0"/>
              </a:rPr>
              <a:t> son or daughter more than me is not worthy of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10.37</a:t>
            </a:r>
            <a:endParaRPr lang="en-US" dirty="0">
              <a:solidFill>
                <a:schemeClr val="bg2">
                  <a:lumMod val="40000"/>
                  <a:lumOff val="60000"/>
                </a:schemeClr>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382963"/>
          </a:xfrm>
        </p:spPr>
        <p:txBody>
          <a:bodyPr>
            <a:normAutofit/>
          </a:bodyPr>
          <a:lstStyle/>
          <a:p>
            <a:r>
              <a:rPr lang="en-US" sz="3200" i="1" dirty="0" smtClean="0">
                <a:latin typeface="Times New Roman" pitchFamily="18" charset="0"/>
                <a:cs typeface="Times New Roman" pitchFamily="18" charset="0"/>
              </a:rPr>
              <a:t>And he that </a:t>
            </a:r>
            <a:r>
              <a:rPr lang="en-US" sz="3200" i="1" dirty="0" err="1" smtClean="0">
                <a:latin typeface="Times New Roman" pitchFamily="18" charset="0"/>
                <a:cs typeface="Times New Roman" pitchFamily="18" charset="0"/>
              </a:rPr>
              <a:t>taketh</a:t>
            </a:r>
            <a:r>
              <a:rPr lang="en-US" sz="3200" i="1" dirty="0" smtClean="0">
                <a:latin typeface="Times New Roman" pitchFamily="18" charset="0"/>
                <a:cs typeface="Times New Roman" pitchFamily="18" charset="0"/>
              </a:rPr>
              <a:t> not his cross, and </a:t>
            </a:r>
            <a:r>
              <a:rPr lang="en-US" sz="3200" i="1" dirty="0" err="1" smtClean="0">
                <a:latin typeface="Times New Roman" pitchFamily="18" charset="0"/>
                <a:cs typeface="Times New Roman" pitchFamily="18" charset="0"/>
              </a:rPr>
              <a:t>followeth</a:t>
            </a:r>
            <a:r>
              <a:rPr lang="en-US" sz="3200" i="1" dirty="0" smtClean="0">
                <a:latin typeface="Times New Roman" pitchFamily="18" charset="0"/>
                <a:cs typeface="Times New Roman" pitchFamily="18" charset="0"/>
              </a:rPr>
              <a:t> after me, is not worthy of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10.38</a:t>
            </a:r>
            <a:endParaRPr lang="en-US" dirty="0">
              <a:solidFill>
                <a:schemeClr val="bg2">
                  <a:lumMod val="40000"/>
                  <a:lumOff val="60000"/>
                </a:schemeClr>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r>
              <a:rPr lang="en-US" sz="3200" i="1" dirty="0" smtClean="0">
                <a:latin typeface="Times New Roman" pitchFamily="18" charset="0"/>
                <a:cs typeface="Times New Roman" pitchFamily="18" charset="0"/>
              </a:rPr>
              <a:t>He that </a:t>
            </a:r>
            <a:r>
              <a:rPr lang="en-US" sz="3200" i="1" dirty="0" err="1" smtClean="0">
                <a:latin typeface="Times New Roman" pitchFamily="18" charset="0"/>
                <a:cs typeface="Times New Roman" pitchFamily="18" charset="0"/>
              </a:rPr>
              <a:t>findeth</a:t>
            </a:r>
            <a:r>
              <a:rPr lang="en-US" sz="3200" i="1" dirty="0" smtClean="0">
                <a:latin typeface="Times New Roman" pitchFamily="18" charset="0"/>
                <a:cs typeface="Times New Roman" pitchFamily="18" charset="0"/>
              </a:rPr>
              <a:t> his life shall lose it: and he that </a:t>
            </a:r>
            <a:r>
              <a:rPr lang="en-US" sz="3200" i="1" dirty="0" err="1" smtClean="0">
                <a:latin typeface="Times New Roman" pitchFamily="18" charset="0"/>
                <a:cs typeface="Times New Roman" pitchFamily="18" charset="0"/>
              </a:rPr>
              <a:t>loseth</a:t>
            </a:r>
            <a:r>
              <a:rPr lang="en-US" sz="3200" i="1" dirty="0" smtClean="0">
                <a:latin typeface="Times New Roman" pitchFamily="18" charset="0"/>
                <a:cs typeface="Times New Roman" pitchFamily="18" charset="0"/>
              </a:rPr>
              <a:t> his life for my sake shall find it.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10.39</a:t>
            </a:r>
            <a:endParaRPr lang="en-US" dirty="0">
              <a:solidFill>
                <a:schemeClr val="bg2">
                  <a:lumMod val="40000"/>
                  <a:lumOff val="6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normAutofit lnSpcReduction="10000"/>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sz="3200" i="1" dirty="0" smtClean="0">
                <a:latin typeface="Times New Roman" pitchFamily="18" charset="0"/>
                <a:cs typeface="Times New Roman" pitchFamily="18" charset="0"/>
              </a:rPr>
              <a:t>Christian</a:t>
            </a:r>
          </a:p>
          <a:p>
            <a:pPr algn="ctr" eaLnBrk="1" hangingPunct="1">
              <a:buFontTx/>
              <a:buNone/>
            </a:pPr>
            <a:r>
              <a:rPr lang="en-US" sz="3200"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He that </a:t>
            </a:r>
            <a:r>
              <a:rPr lang="en-US" sz="3200" i="1" dirty="0" err="1" smtClean="0">
                <a:latin typeface="Times New Roman" pitchFamily="18" charset="0"/>
                <a:cs typeface="Times New Roman" pitchFamily="18" charset="0"/>
              </a:rPr>
              <a:t>receiveth</a:t>
            </a:r>
            <a:r>
              <a:rPr lang="en-US" sz="3200" i="1" dirty="0" smtClean="0">
                <a:latin typeface="Times New Roman" pitchFamily="18" charset="0"/>
                <a:cs typeface="Times New Roman" pitchFamily="18" charset="0"/>
              </a:rPr>
              <a:t> you </a:t>
            </a:r>
            <a:r>
              <a:rPr lang="en-US" sz="3200" i="1" dirty="0" err="1" smtClean="0">
                <a:latin typeface="Times New Roman" pitchFamily="18" charset="0"/>
                <a:cs typeface="Times New Roman" pitchFamily="18" charset="0"/>
              </a:rPr>
              <a:t>receiveth</a:t>
            </a:r>
            <a:r>
              <a:rPr lang="en-US" sz="3200" i="1" dirty="0" smtClean="0">
                <a:latin typeface="Times New Roman" pitchFamily="18" charset="0"/>
                <a:cs typeface="Times New Roman" pitchFamily="18" charset="0"/>
              </a:rPr>
              <a:t> me, and he that </a:t>
            </a:r>
            <a:r>
              <a:rPr lang="en-US" sz="3200" i="1" dirty="0" err="1" smtClean="0">
                <a:latin typeface="Times New Roman" pitchFamily="18" charset="0"/>
                <a:cs typeface="Times New Roman" pitchFamily="18" charset="0"/>
              </a:rPr>
              <a:t>receiveth</a:t>
            </a:r>
            <a:r>
              <a:rPr lang="en-US" sz="3200" i="1" dirty="0" smtClean="0">
                <a:latin typeface="Times New Roman" pitchFamily="18" charset="0"/>
                <a:cs typeface="Times New Roman" pitchFamily="18" charset="0"/>
              </a:rPr>
              <a:t> me </a:t>
            </a:r>
            <a:r>
              <a:rPr lang="en-US" sz="3200" i="1" dirty="0" err="1" smtClean="0">
                <a:latin typeface="Times New Roman" pitchFamily="18" charset="0"/>
                <a:cs typeface="Times New Roman" pitchFamily="18" charset="0"/>
              </a:rPr>
              <a:t>receiveth</a:t>
            </a:r>
            <a:r>
              <a:rPr lang="en-US" sz="3200" i="1" dirty="0" smtClean="0">
                <a:latin typeface="Times New Roman" pitchFamily="18" charset="0"/>
                <a:cs typeface="Times New Roman" pitchFamily="18" charset="0"/>
              </a:rPr>
              <a:t> him that sent me. </a:t>
            </a:r>
          </a:p>
          <a:p>
            <a:r>
              <a:rPr lang="en-US" sz="3200" i="1" dirty="0" smtClean="0">
                <a:latin typeface="Times New Roman" pitchFamily="18" charset="0"/>
                <a:cs typeface="Times New Roman" pitchFamily="18" charset="0"/>
              </a:rPr>
              <a:t>He that </a:t>
            </a:r>
            <a:r>
              <a:rPr lang="en-US" sz="3200" i="1" dirty="0" err="1" smtClean="0">
                <a:latin typeface="Times New Roman" pitchFamily="18" charset="0"/>
                <a:cs typeface="Times New Roman" pitchFamily="18" charset="0"/>
              </a:rPr>
              <a:t>receiveth</a:t>
            </a:r>
            <a:r>
              <a:rPr lang="en-US" sz="3200" i="1" dirty="0" smtClean="0">
                <a:latin typeface="Times New Roman" pitchFamily="18" charset="0"/>
                <a:cs typeface="Times New Roman" pitchFamily="18" charset="0"/>
              </a:rPr>
              <a:t> a prophet in the name of a prophet shall receive a prophet's reward; and he that </a:t>
            </a:r>
            <a:r>
              <a:rPr lang="en-US" sz="3200" i="1" dirty="0" err="1" smtClean="0">
                <a:latin typeface="Times New Roman" pitchFamily="18" charset="0"/>
                <a:cs typeface="Times New Roman" pitchFamily="18" charset="0"/>
              </a:rPr>
              <a:t>receiveth</a:t>
            </a:r>
            <a:r>
              <a:rPr lang="en-US" sz="3200" i="1" dirty="0" smtClean="0">
                <a:latin typeface="Times New Roman" pitchFamily="18" charset="0"/>
                <a:cs typeface="Times New Roman" pitchFamily="18" charset="0"/>
              </a:rPr>
              <a:t> a righteous man in the name of a righteous man shall receive a righteous man's reward.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10.40-41</a:t>
            </a:r>
            <a:endParaRPr lang="en-US" dirty="0">
              <a:solidFill>
                <a:schemeClr val="bg2">
                  <a:lumMod val="40000"/>
                  <a:lumOff val="60000"/>
                </a:schemeClr>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normAutofit/>
          </a:bodyPr>
          <a:lstStyle/>
          <a:p>
            <a:r>
              <a:rPr lang="en-US" sz="3200" i="1" dirty="0" smtClean="0">
                <a:latin typeface="Times New Roman" pitchFamily="18" charset="0"/>
                <a:cs typeface="Times New Roman" pitchFamily="18" charset="0"/>
              </a:rPr>
              <a:t>And whosoever shall give to drink unto one of these little ones a cup of cold [water] only in the name of a disciple, verily I say unto you, he shall in no wise lose his reward.</a:t>
            </a:r>
            <a:endParaRPr lang="en-US" sz="3200" dirty="0" smtClean="0"/>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10.42</a:t>
            </a:r>
            <a:endParaRPr lang="en-US" dirty="0">
              <a:solidFill>
                <a:schemeClr val="bg2">
                  <a:lumMod val="40000"/>
                  <a:lumOff val="60000"/>
                </a:schemeClr>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pPr>
              <a:spcBef>
                <a:spcPts val="0"/>
              </a:spcBef>
            </a:pPr>
            <a:r>
              <a:rPr lang="en-US" sz="3200" i="1" dirty="0" smtClean="0">
                <a:latin typeface="Times New Roman" pitchFamily="18" charset="0"/>
                <a:cs typeface="Times New Roman" pitchFamily="18" charset="0"/>
              </a:rPr>
              <a:t>At that time Herod the tetrarch heard of the fame of Jesus, </a:t>
            </a:r>
          </a:p>
          <a:p>
            <a:pPr>
              <a:spcBef>
                <a:spcPts val="0"/>
              </a:spcBef>
            </a:pPr>
            <a:r>
              <a:rPr lang="en-US" sz="3200" i="1" dirty="0" smtClean="0">
                <a:latin typeface="Times New Roman" pitchFamily="18" charset="0"/>
                <a:cs typeface="Times New Roman" pitchFamily="18" charset="0"/>
              </a:rPr>
              <a:t>And said unto his servants, This is John the Baptist; he is risen from the dead; and therefore mighty works do </a:t>
            </a:r>
            <a:r>
              <a:rPr lang="en-US" sz="3200" i="1" dirty="0" err="1" smtClean="0">
                <a:latin typeface="Times New Roman" pitchFamily="18" charset="0"/>
                <a:cs typeface="Times New Roman" pitchFamily="18" charset="0"/>
              </a:rPr>
              <a:t>shew</a:t>
            </a:r>
            <a:r>
              <a:rPr lang="en-US" sz="3200" i="1" dirty="0" smtClean="0">
                <a:latin typeface="Times New Roman" pitchFamily="18" charset="0"/>
                <a:cs typeface="Times New Roman" pitchFamily="18" charset="0"/>
              </a:rPr>
              <a:t> forth themselves in him.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a:t>
            </a:r>
            <a:endParaRPr lang="en-US" dirty="0">
              <a:solidFill>
                <a:schemeClr val="bg2">
                  <a:lumMod val="40000"/>
                  <a:lumOff val="60000"/>
                </a:schemeClr>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pPr>
              <a:spcBef>
                <a:spcPts val="0"/>
              </a:spcBef>
            </a:pPr>
            <a:r>
              <a:rPr lang="en-US" sz="3200" i="1" dirty="0" smtClean="0">
                <a:latin typeface="Times New Roman" pitchFamily="18" charset="0"/>
                <a:cs typeface="Times New Roman" pitchFamily="18" charset="0"/>
              </a:rPr>
              <a:t>For Herod had laid hold on John, and bound him, and put [him] in prison for Herodias' sake, his brother Philip's wife. </a:t>
            </a:r>
          </a:p>
          <a:p>
            <a:pPr>
              <a:spcBef>
                <a:spcPts val="0"/>
              </a:spcBef>
            </a:pPr>
            <a:r>
              <a:rPr lang="en-US" sz="3200" i="1" dirty="0" smtClean="0">
                <a:latin typeface="Times New Roman" pitchFamily="18" charset="0"/>
                <a:cs typeface="Times New Roman" pitchFamily="18" charset="0"/>
              </a:rPr>
              <a:t>For John said unto him, It is not lawful for thee to have her.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 cont.</a:t>
            </a:r>
            <a:endParaRPr lang="en-US" dirty="0">
              <a:solidFill>
                <a:schemeClr val="bg2">
                  <a:lumMod val="40000"/>
                  <a:lumOff val="60000"/>
                </a:schemeClr>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pPr>
              <a:spcBef>
                <a:spcPts val="0"/>
              </a:spcBef>
            </a:pPr>
            <a:r>
              <a:rPr lang="en-US" sz="3200" i="1" dirty="0" smtClean="0">
                <a:latin typeface="Times New Roman" pitchFamily="18" charset="0"/>
                <a:cs typeface="Times New Roman" pitchFamily="18" charset="0"/>
              </a:rPr>
              <a:t>And when he would have put him to death, he feared the multitude, because they counted him as a prophet.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 cont.</a:t>
            </a:r>
            <a:endParaRPr lang="en-US" dirty="0">
              <a:solidFill>
                <a:schemeClr val="bg2">
                  <a:lumMod val="40000"/>
                  <a:lumOff val="60000"/>
                </a:schemeClr>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459163"/>
          </a:xfrm>
        </p:spPr>
        <p:txBody>
          <a:bodyPr/>
          <a:lstStyle/>
          <a:p>
            <a:pPr>
              <a:spcBef>
                <a:spcPts val="0"/>
              </a:spcBef>
            </a:pPr>
            <a:r>
              <a:rPr lang="en-US" i="1" dirty="0" smtClean="0">
                <a:latin typeface="Times New Roman" pitchFamily="18" charset="0"/>
                <a:cs typeface="Times New Roman" pitchFamily="18" charset="0"/>
              </a:rPr>
              <a:t>But when Herod's birthday was kept, the daughter of Herodias danced before them, and pleased Herod. </a:t>
            </a:r>
          </a:p>
          <a:p>
            <a:pPr>
              <a:spcBef>
                <a:spcPts val="0"/>
              </a:spcBef>
            </a:pPr>
            <a:r>
              <a:rPr lang="en-US" i="1" dirty="0" smtClean="0">
                <a:latin typeface="Times New Roman" pitchFamily="18" charset="0"/>
                <a:cs typeface="Times New Roman" pitchFamily="18" charset="0"/>
              </a:rPr>
              <a:t>Whereupon he promised with an oath to give her whatsoever she would ask.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 cont.</a:t>
            </a:r>
            <a:endParaRPr lang="en-US" dirty="0">
              <a:solidFill>
                <a:schemeClr val="bg2">
                  <a:lumMod val="40000"/>
                  <a:lumOff val="60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pPr>
              <a:spcBef>
                <a:spcPts val="0"/>
              </a:spcBef>
            </a:pPr>
            <a:r>
              <a:rPr lang="en-US" sz="3200" i="1" dirty="0" smtClean="0">
                <a:latin typeface="Times New Roman" pitchFamily="18" charset="0"/>
                <a:cs typeface="Times New Roman" pitchFamily="18" charset="0"/>
              </a:rPr>
              <a:t>And she, being before instructed of her mother, said, Give me here John Baptist's head in a charger.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 cont.</a:t>
            </a:r>
            <a:endParaRPr lang="en-US" dirty="0">
              <a:solidFill>
                <a:schemeClr val="bg2">
                  <a:lumMod val="40000"/>
                  <a:lumOff val="60000"/>
                </a:schemeClr>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pPr>
              <a:spcBef>
                <a:spcPts val="0"/>
              </a:spcBef>
            </a:pPr>
            <a:r>
              <a:rPr lang="en-US" sz="3200" i="1" dirty="0" smtClean="0">
                <a:latin typeface="Times New Roman" pitchFamily="18" charset="0"/>
                <a:cs typeface="Times New Roman" pitchFamily="18" charset="0"/>
              </a:rPr>
              <a:t>And the king was sorry: nevertheless for the oath's sake, and them which sat with him at meat, he commanded [it] to be given [her].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 cont.</a:t>
            </a:r>
            <a:endParaRPr lang="en-US" dirty="0">
              <a:solidFill>
                <a:schemeClr val="bg2">
                  <a:lumMod val="40000"/>
                  <a:lumOff val="60000"/>
                </a:schemeClr>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0"/>
            <a:ext cx="8229600" cy="3230563"/>
          </a:xfrm>
        </p:spPr>
        <p:txBody>
          <a:bodyPr>
            <a:normAutofit/>
          </a:bodyPr>
          <a:lstStyle/>
          <a:p>
            <a:pPr>
              <a:spcBef>
                <a:spcPts val="0"/>
              </a:spcBef>
            </a:pPr>
            <a:r>
              <a:rPr lang="en-US" sz="3200" i="1" dirty="0" smtClean="0">
                <a:latin typeface="Times New Roman" pitchFamily="18" charset="0"/>
                <a:cs typeface="Times New Roman" pitchFamily="18" charset="0"/>
              </a:rPr>
              <a:t>And he sent, and beheaded John in the prison. </a:t>
            </a:r>
          </a:p>
          <a:p>
            <a:pPr>
              <a:spcBef>
                <a:spcPts val="0"/>
              </a:spcBef>
            </a:pPr>
            <a:r>
              <a:rPr lang="en-US" sz="3200" i="1" dirty="0" smtClean="0">
                <a:latin typeface="Times New Roman" pitchFamily="18" charset="0"/>
                <a:cs typeface="Times New Roman" pitchFamily="18" charset="0"/>
              </a:rPr>
              <a:t>And his head was brought in a charger, and given to the damsel: and she brought [it] to her mother.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14.1-11 cont.</a:t>
            </a:r>
            <a:endParaRPr lang="en-US" dirty="0">
              <a:solidFill>
                <a:schemeClr val="bg2">
                  <a:lumMod val="40000"/>
                  <a:lumOff val="60000"/>
                </a:schemeClr>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r>
              <a:rPr lang="en-US" sz="3200" i="1" dirty="0" smtClean="0">
                <a:latin typeface="Times New Roman" pitchFamily="18" charset="0"/>
                <a:cs typeface="Times New Roman" pitchFamily="18" charset="0"/>
              </a:rPr>
              <a:t>Then said Jesus unto his disciples, If any [man] will come after me, let him deny himself, and take up his cross, and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16.24-26</a:t>
            </a:r>
            <a:endParaRPr lang="en-US" dirty="0">
              <a:solidFill>
                <a:schemeClr val="bg2">
                  <a:lumMod val="40000"/>
                  <a:lumOff val="6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endParaRPr lang="en-US" i="1" dirty="0"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normAutofit/>
          </a:bodyPr>
          <a:lstStyle/>
          <a:p>
            <a:r>
              <a:rPr lang="en-US" sz="3200" i="1" dirty="0" smtClean="0">
                <a:latin typeface="Times New Roman" pitchFamily="18" charset="0"/>
                <a:cs typeface="Times New Roman" pitchFamily="18" charset="0"/>
              </a:rPr>
              <a:t>For whosoever will save his life shall lose it: and whosoever will lose his life for my sake shall find it. </a:t>
            </a:r>
          </a:p>
          <a:p>
            <a:r>
              <a:rPr lang="en-US" sz="3200" i="1" dirty="0" smtClean="0">
                <a:latin typeface="Times New Roman" pitchFamily="18" charset="0"/>
                <a:cs typeface="Times New Roman" pitchFamily="18" charset="0"/>
              </a:rPr>
              <a:t>For what is a man profited, if he shall gain the whole world, and lose his own soul? or what shall a man give in exchange for his soul?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16.24-26 cont.</a:t>
            </a:r>
            <a:endParaRPr lang="en-US" dirty="0">
              <a:solidFill>
                <a:schemeClr val="bg2">
                  <a:lumMod val="40000"/>
                  <a:lumOff val="60000"/>
                </a:schemeClr>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Jesus said unto him, If thou wilt be perfect, go [and] sell that thou hast, and give to the poor, and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have treasure in heaven: and come [and]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19.21</a:t>
            </a:r>
            <a:endParaRPr lang="en-US" dirty="0">
              <a:solidFill>
                <a:schemeClr val="bg2">
                  <a:lumMod val="40000"/>
                  <a:lumOff val="60000"/>
                </a:schemeClr>
              </a:solidFil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459163"/>
          </a:xfrm>
        </p:spPr>
        <p:txBody>
          <a:bodyPr/>
          <a:lstStyle/>
          <a:p>
            <a:r>
              <a:rPr lang="en-US" sz="3200" i="1" dirty="0" smtClean="0">
                <a:latin typeface="Times New Roman" pitchFamily="18" charset="0"/>
                <a:cs typeface="Times New Roman" pitchFamily="18" charset="0"/>
              </a:rPr>
              <a:t>Woe unto you, scribes and Pharisees, hypocrites! because ye build the tombs of the prophets, and garnish the </a:t>
            </a:r>
            <a:r>
              <a:rPr lang="en-US" sz="3200" i="1" dirty="0" err="1" smtClean="0">
                <a:latin typeface="Times New Roman" pitchFamily="18" charset="0"/>
                <a:cs typeface="Times New Roman" pitchFamily="18" charset="0"/>
              </a:rPr>
              <a:t>sepulchres</a:t>
            </a:r>
            <a:r>
              <a:rPr lang="en-US" sz="3200" i="1" dirty="0" smtClean="0">
                <a:latin typeface="Times New Roman" pitchFamily="18" charset="0"/>
                <a:cs typeface="Times New Roman" pitchFamily="18" charset="0"/>
              </a:rPr>
              <a:t> of the righteous, </a:t>
            </a:r>
          </a:p>
          <a:p>
            <a:endParaRPr lang="en-US" sz="2800" i="1" dirty="0" smtClean="0">
              <a:solidFill>
                <a:srgbClr val="CC9900"/>
              </a:solidFill>
              <a:latin typeface="Times New Roman" pitchFamily="18" charset="0"/>
              <a:cs typeface="Times New Roman" pitchFamily="18" charset="0"/>
            </a:endParaRPr>
          </a:p>
          <a:p>
            <a:pPr>
              <a:buNone/>
            </a:pPr>
            <a:endParaRPr lang="en-US" dirty="0"/>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23.29-31</a:t>
            </a:r>
            <a:endParaRPr lang="en-US" dirty="0">
              <a:solidFill>
                <a:schemeClr val="bg2">
                  <a:lumMod val="40000"/>
                  <a:lumOff val="60000"/>
                </a:schemeClr>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And say, If we had been in the days of our fathers, we would not have been partakers with them in the blood of the prophets. </a:t>
            </a:r>
          </a:p>
          <a:p>
            <a:r>
              <a:rPr lang="en-US" sz="3200" i="1" dirty="0" smtClean="0">
                <a:latin typeface="Times New Roman" pitchFamily="18" charset="0"/>
                <a:cs typeface="Times New Roman" pitchFamily="18" charset="0"/>
              </a:rPr>
              <a:t>Wherefore ye be witnesses unto yourselves, that ye are the children of them which killed the prophets.</a:t>
            </a:r>
            <a:endParaRPr lang="en-US" sz="3200" dirty="0"/>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23.29-31 cont.</a:t>
            </a:r>
            <a:endParaRPr lang="en-US" dirty="0">
              <a:solidFill>
                <a:schemeClr val="bg2">
                  <a:lumMod val="40000"/>
                  <a:lumOff val="60000"/>
                </a:schemeClr>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[Ye] serpents, [ye] generation of vipers, how can ye escape the damnation of hell? </a:t>
            </a:r>
          </a:p>
          <a:p>
            <a:r>
              <a:rPr lang="en-US" i="1" dirty="0" smtClean="0">
                <a:latin typeface="Times New Roman" pitchFamily="18" charset="0"/>
                <a:cs typeface="Times New Roman" pitchFamily="18" charset="0"/>
              </a:rPr>
              <a:t>Wherefore, behold, I send unto you prophets, and wise men, and scribes: and [some] of them ye shall kill and crucify; and [some] of them shall ye scourge in your synagogues, and persecute [them] from city to city: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23.33-34</a:t>
            </a:r>
            <a:endParaRPr lang="en-US" dirty="0">
              <a:solidFill>
                <a:schemeClr val="bg2">
                  <a:lumMod val="40000"/>
                  <a:lumOff val="60000"/>
                </a:schemeClr>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221163"/>
          </a:xfrm>
        </p:spPr>
        <p:txBody>
          <a:bodyPr/>
          <a:lstStyle/>
          <a:p>
            <a:r>
              <a:rPr lang="en-US" sz="2800" i="1" dirty="0" smtClean="0">
                <a:latin typeface="Times New Roman" pitchFamily="18" charset="0"/>
                <a:cs typeface="Times New Roman" pitchFamily="18" charset="0"/>
              </a:rPr>
              <a:t>Now the first [day] of the [feast of] unleavened bread the disciples came to Jesus, saying unto him, Where wilt thou that we prepare for thee to eat the </a:t>
            </a:r>
            <a:r>
              <a:rPr lang="en-US" sz="2800" i="1" dirty="0" err="1" smtClean="0">
                <a:latin typeface="Times New Roman" pitchFamily="18" charset="0"/>
                <a:cs typeface="Times New Roman" pitchFamily="18" charset="0"/>
              </a:rPr>
              <a:t>passover</a:t>
            </a:r>
            <a:r>
              <a:rPr lang="en-US" sz="2800" i="1" dirty="0" smtClean="0">
                <a:latin typeface="Times New Roman" pitchFamily="18" charset="0"/>
                <a:cs typeface="Times New Roman" pitchFamily="18" charset="0"/>
              </a:rPr>
              <a:t>? </a:t>
            </a:r>
          </a:p>
          <a:p>
            <a:r>
              <a:rPr lang="en-US" sz="2800" i="1" dirty="0" smtClean="0">
                <a:latin typeface="Times New Roman" pitchFamily="18" charset="0"/>
                <a:cs typeface="Times New Roman" pitchFamily="18" charset="0"/>
              </a:rPr>
              <a:t>And he said, Go into the city to such a man, and say unto him, The Master </a:t>
            </a:r>
            <a:r>
              <a:rPr lang="en-US" sz="2800" i="1" dirty="0" err="1" smtClean="0">
                <a:latin typeface="Times New Roman" pitchFamily="18" charset="0"/>
                <a:cs typeface="Times New Roman" pitchFamily="18" charset="0"/>
              </a:rPr>
              <a:t>saith</a:t>
            </a:r>
            <a:r>
              <a:rPr lang="en-US" sz="2800" i="1" dirty="0" smtClean="0">
                <a:latin typeface="Times New Roman" pitchFamily="18" charset="0"/>
                <a:cs typeface="Times New Roman" pitchFamily="18" charset="0"/>
              </a:rPr>
              <a:t>, My time is at hand; I will keep the </a:t>
            </a:r>
            <a:r>
              <a:rPr lang="en-US" sz="2800" i="1" dirty="0" err="1" smtClean="0">
                <a:latin typeface="Times New Roman" pitchFamily="18" charset="0"/>
                <a:cs typeface="Times New Roman" pitchFamily="18" charset="0"/>
              </a:rPr>
              <a:t>passover</a:t>
            </a:r>
            <a:r>
              <a:rPr lang="en-US" sz="2800" i="1" dirty="0" smtClean="0">
                <a:latin typeface="Times New Roman" pitchFamily="18" charset="0"/>
                <a:cs typeface="Times New Roman" pitchFamily="18" charset="0"/>
              </a:rPr>
              <a:t> at thy house with my disciples. </a:t>
            </a:r>
          </a:p>
          <a:p>
            <a:r>
              <a:rPr lang="en-US" sz="2800" i="1" dirty="0" smtClean="0">
                <a:latin typeface="Times New Roman" pitchFamily="18" charset="0"/>
                <a:cs typeface="Times New Roman" pitchFamily="18" charset="0"/>
              </a:rPr>
              <a:t>And the disciples did as Jesus had appointed them; and they made ready the </a:t>
            </a:r>
            <a:r>
              <a:rPr lang="en-US" sz="2800" i="1" dirty="0" err="1" smtClean="0">
                <a:latin typeface="Times New Roman" pitchFamily="18" charset="0"/>
                <a:cs typeface="Times New Roman" pitchFamily="18" charset="0"/>
              </a:rPr>
              <a:t>passover</a:t>
            </a:r>
            <a:r>
              <a:rPr lang="en-US" sz="2800" i="1" dirty="0" smtClean="0">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26.17-19</a:t>
            </a:r>
            <a:endParaRPr lang="en-US" dirty="0">
              <a:solidFill>
                <a:schemeClr val="bg2">
                  <a:lumMod val="40000"/>
                  <a:lumOff val="60000"/>
                </a:schemeClr>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And as he passed by, he saw Levi the [son] of </a:t>
            </a:r>
            <a:r>
              <a:rPr lang="en-US" sz="3200" i="1" dirty="0" err="1" smtClean="0">
                <a:latin typeface="Times New Roman" pitchFamily="18" charset="0"/>
                <a:cs typeface="Times New Roman" pitchFamily="18" charset="0"/>
              </a:rPr>
              <a:t>Alphaeus</a:t>
            </a:r>
            <a:r>
              <a:rPr lang="en-US" sz="3200" i="1" dirty="0" smtClean="0">
                <a:latin typeface="Times New Roman" pitchFamily="18" charset="0"/>
                <a:cs typeface="Times New Roman" pitchFamily="18" charset="0"/>
              </a:rPr>
              <a:t> sitting at the receipt of custom, and said unto him, Follow me. And he arose and followed him.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Mark 2.14</a:t>
            </a:r>
            <a:endParaRPr lang="en-US" dirty="0">
              <a:solidFill>
                <a:schemeClr val="bg2">
                  <a:lumMod val="40000"/>
                  <a:lumOff val="60000"/>
                </a:schemeClr>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r>
              <a:rPr lang="en-US" sz="3200" i="1" dirty="0" smtClean="0">
                <a:latin typeface="Times New Roman" pitchFamily="18" charset="0"/>
                <a:cs typeface="Times New Roman" pitchFamily="18" charset="0"/>
              </a:rPr>
              <a:t>And when he had called the people [unto him] with his disciples also, he said unto them, Whosoever will come after me, let him deny himself, and take up his cross, and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Mark 8.34-38</a:t>
            </a:r>
            <a:endParaRPr lang="en-US" dirty="0">
              <a:solidFill>
                <a:schemeClr val="bg2">
                  <a:lumMod val="40000"/>
                  <a:lumOff val="60000"/>
                </a:schemeClr>
              </a:solidFill>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r>
              <a:rPr lang="en-US" sz="3200" i="1" dirty="0" smtClean="0">
                <a:latin typeface="Times New Roman" pitchFamily="18" charset="0"/>
                <a:cs typeface="Times New Roman" pitchFamily="18" charset="0"/>
              </a:rPr>
              <a:t>For whosoever will save his life shall lose it; but whosoever shall lose his life for my sake and the gospel's, the same shall save it. </a:t>
            </a:r>
          </a:p>
          <a:p>
            <a:r>
              <a:rPr lang="en-US" sz="3200" i="1" dirty="0" smtClean="0">
                <a:latin typeface="Times New Roman" pitchFamily="18" charset="0"/>
                <a:cs typeface="Times New Roman" pitchFamily="18" charset="0"/>
              </a:rPr>
              <a:t>For what shall it profit a man, if he shall gain the whole world, and lose his own soul? </a:t>
            </a:r>
          </a:p>
          <a:p>
            <a:r>
              <a:rPr lang="en-US" sz="3200" i="1" dirty="0" smtClean="0">
                <a:latin typeface="Times New Roman" pitchFamily="18" charset="0"/>
                <a:cs typeface="Times New Roman" pitchFamily="18" charset="0"/>
              </a:rPr>
              <a:t>Or what shall a man give in exchange for his soul?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Mark 8.34-38 cont.</a:t>
            </a:r>
            <a:endParaRPr lang="en-US" dirty="0">
              <a:solidFill>
                <a:schemeClr val="bg2">
                  <a:lumMod val="40000"/>
                  <a:lumOff val="60000"/>
                </a:schemeClr>
              </a:solidFil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normAutofit/>
          </a:bodyPr>
          <a:lstStyle/>
          <a:p>
            <a:r>
              <a:rPr lang="en-US" sz="3200" i="1" dirty="0" smtClean="0">
                <a:latin typeface="Times New Roman" pitchFamily="18" charset="0"/>
                <a:cs typeface="Times New Roman" pitchFamily="18" charset="0"/>
              </a:rPr>
              <a:t>Whosoever therefore shall be ashamed of me and of my words in this adulterous and sinful generation; of him also shall the Son of man be ashamed, when he cometh in the glory of his Father with the holy angels.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Mark 8.34-38 cont.</a:t>
            </a:r>
            <a:endParaRPr lang="en-US" dirty="0">
              <a:solidFill>
                <a:schemeClr val="bg2">
                  <a:lumMod val="40000"/>
                  <a:lumOff val="6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600201"/>
            <a:ext cx="7772400" cy="2000250"/>
          </a:xfrm>
        </p:spPr>
        <p:txBody>
          <a:bodyPr>
            <a:normAutofit fontScale="90000"/>
          </a:bodyPr>
          <a:lstStyle/>
          <a:p>
            <a:pPr eaLnBrk="1" hangingPunct="1"/>
            <a:r>
              <a:rPr lang="en-US"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Follow Me</a:t>
            </a:r>
            <a:r>
              <a:rPr lang="en-US" dirty="0" smtClean="0">
                <a:solidFill>
                  <a:schemeClr val="tx1"/>
                </a:solidFill>
                <a:latin typeface="Times New Roman" pitchFamily="18" charset="0"/>
                <a:cs typeface="Times New Roman" pitchFamily="18" charset="0"/>
              </a:rPr>
              <a:t/>
            </a:r>
            <a:br>
              <a:rPr lang="en-US" dirty="0" smtClean="0">
                <a:solidFill>
                  <a:schemeClr val="tx1"/>
                </a:solidFill>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3600" i="1" dirty="0" smtClean="0">
                <a:latin typeface="Times New Roman" pitchFamily="18" charset="0"/>
                <a:cs typeface="Times New Roman" pitchFamily="18" charset="0"/>
              </a:rPr>
              <a:t>The Rev. Mrs. Dr. Carolyn Cole</a:t>
            </a:r>
          </a:p>
        </p:txBody>
      </p:sp>
      <p:sp>
        <p:nvSpPr>
          <p:cNvPr id="6147" name="Rectangle 3"/>
          <p:cNvSpPr>
            <a:spLocks noGrp="1" noChangeArrowheads="1"/>
          </p:cNvSpPr>
          <p:nvPr>
            <p:ph type="subTitle" idx="1"/>
          </p:nvPr>
        </p:nvSpPr>
        <p:spPr>
          <a:xfrm>
            <a:off x="1371600" y="4724400"/>
            <a:ext cx="6400800" cy="914400"/>
          </a:xfrm>
        </p:spPr>
        <p:txBody>
          <a:bodyPr>
            <a:normAutofit/>
          </a:bodyPr>
          <a:lstStyle/>
          <a:p>
            <a:pPr algn="l" eaLnBrk="1" hangingPunct="1"/>
            <a:endParaRPr lang="en-US" sz="1800"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Then Jesus beholding him loved him, and said unto him, One thing thou </a:t>
            </a:r>
            <a:r>
              <a:rPr lang="en-US" sz="3200" i="1" dirty="0" err="1" smtClean="0">
                <a:latin typeface="Times New Roman" pitchFamily="18" charset="0"/>
                <a:cs typeface="Times New Roman" pitchFamily="18" charset="0"/>
              </a:rPr>
              <a:t>lackest</a:t>
            </a:r>
            <a:r>
              <a:rPr lang="en-US" sz="3200" i="1" dirty="0" smtClean="0">
                <a:latin typeface="Times New Roman" pitchFamily="18" charset="0"/>
                <a:cs typeface="Times New Roman" pitchFamily="18" charset="0"/>
              </a:rPr>
              <a:t>: go thy way, sell whatsoever thou hast, and give to the poor, and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have treasure in heaven: and come, take up the cross, and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Mark 10.21</a:t>
            </a:r>
            <a:endParaRPr lang="en-US" dirty="0">
              <a:solidFill>
                <a:schemeClr val="bg2">
                  <a:lumMod val="40000"/>
                  <a:lumOff val="60000"/>
                </a:schemeClr>
              </a:solidFil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normAutofit/>
          </a:bodyPr>
          <a:lstStyle/>
          <a:p>
            <a:r>
              <a:rPr lang="en-US" sz="3200" i="1" dirty="0" smtClean="0">
                <a:latin typeface="Times New Roman" pitchFamily="18" charset="0"/>
                <a:cs typeface="Times New Roman" pitchFamily="18" charset="0"/>
              </a:rPr>
              <a:t>And after these things he went forth, and saw a publican, named Levi, sitting at the receipt of custom: and he said unto him, Follow me. </a:t>
            </a:r>
          </a:p>
          <a:p>
            <a:r>
              <a:rPr lang="en-US" sz="3200" i="1" dirty="0" smtClean="0">
                <a:latin typeface="Times New Roman" pitchFamily="18" charset="0"/>
                <a:cs typeface="Times New Roman" pitchFamily="18" charset="0"/>
              </a:rPr>
              <a:t>And he left all, rose up, and followed him.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5.27-28</a:t>
            </a:r>
            <a:endParaRPr lang="en-US" dirty="0">
              <a:solidFill>
                <a:schemeClr val="bg2">
                  <a:lumMod val="40000"/>
                  <a:lumOff val="60000"/>
                </a:schemeClr>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2400" i="1" dirty="0" err="1" smtClean="0">
                <a:latin typeface="Times New Roman" pitchFamily="18" charset="0"/>
                <a:cs typeface="Times New Roman" pitchFamily="18" charset="0"/>
              </a:rPr>
              <a:t>Luk</a:t>
            </a:r>
            <a:r>
              <a:rPr lang="en-US" sz="2400" i="1" dirty="0" smtClean="0">
                <a:latin typeface="Times New Roman" pitchFamily="18" charset="0"/>
                <a:cs typeface="Times New Roman" pitchFamily="18" charset="0"/>
              </a:rPr>
              <a:t> 6:27  But I say unto you which hear, Love your enemies, do good to them which hate you, </a:t>
            </a:r>
          </a:p>
          <a:p>
            <a:r>
              <a:rPr lang="en-US" sz="2400" i="1" dirty="0" err="1" smtClean="0">
                <a:latin typeface="Times New Roman" pitchFamily="18" charset="0"/>
                <a:cs typeface="Times New Roman" pitchFamily="18" charset="0"/>
              </a:rPr>
              <a:t>Luk</a:t>
            </a:r>
            <a:r>
              <a:rPr lang="en-US" sz="2400" i="1" dirty="0" smtClean="0">
                <a:latin typeface="Times New Roman" pitchFamily="18" charset="0"/>
                <a:cs typeface="Times New Roman" pitchFamily="18" charset="0"/>
              </a:rPr>
              <a:t> 6:28  Bless them that curse you, and pray for them which despitefully use you. </a:t>
            </a:r>
          </a:p>
          <a:p>
            <a:r>
              <a:rPr lang="en-US" sz="2400" i="1" dirty="0" err="1" smtClean="0">
                <a:latin typeface="Times New Roman" pitchFamily="18" charset="0"/>
                <a:cs typeface="Times New Roman" pitchFamily="18" charset="0"/>
              </a:rPr>
              <a:t>Luk</a:t>
            </a:r>
            <a:r>
              <a:rPr lang="en-US" sz="2400" i="1" dirty="0" smtClean="0">
                <a:latin typeface="Times New Roman" pitchFamily="18" charset="0"/>
                <a:cs typeface="Times New Roman" pitchFamily="18" charset="0"/>
              </a:rPr>
              <a:t> 6:29  And unto him that </a:t>
            </a:r>
            <a:r>
              <a:rPr lang="en-US" sz="2400" i="1" dirty="0" err="1" smtClean="0">
                <a:latin typeface="Times New Roman" pitchFamily="18" charset="0"/>
                <a:cs typeface="Times New Roman" pitchFamily="18" charset="0"/>
              </a:rPr>
              <a:t>smiteth</a:t>
            </a:r>
            <a:r>
              <a:rPr lang="en-US" sz="2400" i="1" dirty="0" smtClean="0">
                <a:latin typeface="Times New Roman" pitchFamily="18" charset="0"/>
                <a:cs typeface="Times New Roman" pitchFamily="18" charset="0"/>
              </a:rPr>
              <a:t> thee on the [one] cheek offer also the other; and him that </a:t>
            </a:r>
            <a:r>
              <a:rPr lang="en-US" sz="2400" i="1" dirty="0" err="1" smtClean="0">
                <a:latin typeface="Times New Roman" pitchFamily="18" charset="0"/>
                <a:cs typeface="Times New Roman" pitchFamily="18" charset="0"/>
              </a:rPr>
              <a:t>taketh</a:t>
            </a:r>
            <a:r>
              <a:rPr lang="en-US" sz="2400" i="1" dirty="0" smtClean="0">
                <a:latin typeface="Times New Roman" pitchFamily="18" charset="0"/>
                <a:cs typeface="Times New Roman" pitchFamily="18" charset="0"/>
              </a:rPr>
              <a:t> away thy </a:t>
            </a:r>
            <a:r>
              <a:rPr lang="en-US" sz="2400" i="1" dirty="0" err="1" smtClean="0">
                <a:latin typeface="Times New Roman" pitchFamily="18" charset="0"/>
                <a:cs typeface="Times New Roman" pitchFamily="18" charset="0"/>
              </a:rPr>
              <a:t>cloke</a:t>
            </a:r>
            <a:r>
              <a:rPr lang="en-US" sz="2400" i="1" dirty="0" smtClean="0">
                <a:latin typeface="Times New Roman" pitchFamily="18" charset="0"/>
                <a:cs typeface="Times New Roman" pitchFamily="18" charset="0"/>
              </a:rPr>
              <a:t> forbid not [to take thy] coat also. </a:t>
            </a:r>
          </a:p>
          <a:p>
            <a:r>
              <a:rPr lang="en-US" sz="2400" i="1" dirty="0" err="1" smtClean="0">
                <a:latin typeface="Times New Roman" pitchFamily="18" charset="0"/>
                <a:cs typeface="Times New Roman" pitchFamily="18" charset="0"/>
              </a:rPr>
              <a:t>Luk</a:t>
            </a:r>
            <a:r>
              <a:rPr lang="en-US" sz="2400" i="1" dirty="0" smtClean="0">
                <a:latin typeface="Times New Roman" pitchFamily="18" charset="0"/>
                <a:cs typeface="Times New Roman" pitchFamily="18" charset="0"/>
              </a:rPr>
              <a:t> 6:30  Give to every man that </a:t>
            </a:r>
            <a:r>
              <a:rPr lang="en-US" sz="2400" i="1" dirty="0" err="1" smtClean="0">
                <a:latin typeface="Times New Roman" pitchFamily="18" charset="0"/>
                <a:cs typeface="Times New Roman" pitchFamily="18" charset="0"/>
              </a:rPr>
              <a:t>asketh</a:t>
            </a:r>
            <a:r>
              <a:rPr lang="en-US" sz="2400" i="1" dirty="0" smtClean="0">
                <a:latin typeface="Times New Roman" pitchFamily="18" charset="0"/>
                <a:cs typeface="Times New Roman" pitchFamily="18" charset="0"/>
              </a:rPr>
              <a:t> of thee; and of him that </a:t>
            </a:r>
            <a:r>
              <a:rPr lang="en-US" sz="2400" i="1" dirty="0" err="1" smtClean="0">
                <a:latin typeface="Times New Roman" pitchFamily="18" charset="0"/>
                <a:cs typeface="Times New Roman" pitchFamily="18" charset="0"/>
              </a:rPr>
              <a:t>taketh</a:t>
            </a:r>
            <a:r>
              <a:rPr lang="en-US" sz="2400" i="1" dirty="0" smtClean="0">
                <a:latin typeface="Times New Roman" pitchFamily="18" charset="0"/>
                <a:cs typeface="Times New Roman" pitchFamily="18" charset="0"/>
              </a:rPr>
              <a:t> away thy goods ask [them] not again. </a:t>
            </a:r>
          </a:p>
          <a:p>
            <a:r>
              <a:rPr lang="en-US" sz="2400" i="1" dirty="0" err="1" smtClean="0">
                <a:latin typeface="Times New Roman" pitchFamily="18" charset="0"/>
                <a:cs typeface="Times New Roman" pitchFamily="18" charset="0"/>
              </a:rPr>
              <a:t>Luk</a:t>
            </a:r>
            <a:r>
              <a:rPr lang="en-US" sz="2400" i="1" dirty="0" smtClean="0">
                <a:latin typeface="Times New Roman" pitchFamily="18" charset="0"/>
                <a:cs typeface="Times New Roman" pitchFamily="18" charset="0"/>
              </a:rPr>
              <a:t> 6:31  And as ye would that men should do to you, do ye also to them likewise. </a:t>
            </a:r>
          </a:p>
        </p:txBody>
      </p:sp>
      <p:sp>
        <p:nvSpPr>
          <p:cNvPr id="2" name="Title 1"/>
          <p:cNvSpPr>
            <a:spLocks noGrp="1"/>
          </p:cNvSpPr>
          <p:nvPr>
            <p:ph type="title"/>
          </p:nvPr>
        </p:nvSpPr>
        <p:spPr/>
        <p:txBody>
          <a:bodyPr/>
          <a:lstStyle/>
          <a:p>
            <a:r>
              <a:rPr lang="en-US" i="1" dirty="0" smtClean="0">
                <a:solidFill>
                  <a:srgbClr val="CC9900"/>
                </a:solidFill>
                <a:latin typeface="Times New Roman" pitchFamily="18" charset="0"/>
                <a:cs typeface="Times New Roman" pitchFamily="18" charset="0"/>
              </a:rPr>
              <a:t>Luke 6.27-40</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i="1" dirty="0" smtClean="0">
                <a:latin typeface="Times New Roman" pitchFamily="18" charset="0"/>
                <a:cs typeface="Times New Roman" pitchFamily="18" charset="0"/>
              </a:rPr>
              <a:t>For if ye love them which love you, what thank have ye? for sinners also love those that love them. </a:t>
            </a:r>
          </a:p>
          <a:p>
            <a:r>
              <a:rPr lang="en-US" sz="3200" i="1" dirty="0" smtClean="0">
                <a:latin typeface="Times New Roman" pitchFamily="18" charset="0"/>
                <a:cs typeface="Times New Roman" pitchFamily="18" charset="0"/>
              </a:rPr>
              <a:t>And if ye do good to them which do good to you, what thank have ye? for sinners also do even the same. </a:t>
            </a:r>
          </a:p>
          <a:p>
            <a:r>
              <a:rPr lang="en-US" sz="3200" i="1" dirty="0" smtClean="0">
                <a:latin typeface="Times New Roman" pitchFamily="18" charset="0"/>
                <a:cs typeface="Times New Roman" pitchFamily="18" charset="0"/>
              </a:rPr>
              <a:t>And if ye lend [to them] of whom ye hope to receive, what thank have ye? for sinners also lend to sinners, to receive as much again.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6.27-40</a:t>
            </a:r>
            <a:endParaRPr lang="en-US" dirty="0">
              <a:solidFill>
                <a:schemeClr val="bg2">
                  <a:lumMod val="40000"/>
                  <a:lumOff val="60000"/>
                </a:schemeClr>
              </a:solidFill>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But love ye your enemies, and do good, and lend, hoping for nothing again; and your reward shall be great, and ye shall be the children of the Highest: for he is kind unto the unthankful and [to] the evil. </a:t>
            </a:r>
          </a:p>
          <a:p>
            <a:r>
              <a:rPr lang="en-US" sz="3200" i="1" dirty="0" smtClean="0">
                <a:latin typeface="Times New Roman" pitchFamily="18" charset="0"/>
                <a:cs typeface="Times New Roman" pitchFamily="18" charset="0"/>
              </a:rPr>
              <a:t>Be ye therefore merciful, as your Father also is merciful.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6.27-40 cont.</a:t>
            </a:r>
            <a:endParaRPr lang="en-US" dirty="0">
              <a:solidFill>
                <a:schemeClr val="bg2">
                  <a:lumMod val="40000"/>
                  <a:lumOff val="60000"/>
                </a:schemeClr>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Judge not, and ye shall not be judged: condemn not, and ye shall not be condemned: forgive, and ye shall be forgiven: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6.27-40 cont.</a:t>
            </a:r>
            <a:endParaRPr lang="en-US" dirty="0">
              <a:solidFill>
                <a:schemeClr val="bg2">
                  <a:lumMod val="40000"/>
                  <a:lumOff val="60000"/>
                </a:schemeClr>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Give, and it shall be given unto you; good measure, pressed down, and shaken together, and running over, shall men give into your bosom. For with the same measure that ye mete withal it shall be measured to you again.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6.27-40 cont.</a:t>
            </a:r>
            <a:endParaRPr lang="en-US" dirty="0">
              <a:solidFill>
                <a:schemeClr val="bg2">
                  <a:lumMod val="40000"/>
                  <a:lumOff val="60000"/>
                </a:schemeClr>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382963"/>
          </a:xfrm>
        </p:spPr>
        <p:txBody>
          <a:bodyPr>
            <a:normAutofit/>
          </a:bodyPr>
          <a:lstStyle/>
          <a:p>
            <a:r>
              <a:rPr lang="en-US" sz="3200" i="1" dirty="0" smtClean="0">
                <a:latin typeface="Times New Roman" pitchFamily="18" charset="0"/>
                <a:cs typeface="Times New Roman" pitchFamily="18" charset="0"/>
              </a:rPr>
              <a:t>And he </a:t>
            </a:r>
            <a:r>
              <a:rPr lang="en-US" sz="3200" i="1" dirty="0" err="1" smtClean="0">
                <a:latin typeface="Times New Roman" pitchFamily="18" charset="0"/>
                <a:cs typeface="Times New Roman" pitchFamily="18" charset="0"/>
              </a:rPr>
              <a:t>spake</a:t>
            </a:r>
            <a:r>
              <a:rPr lang="en-US" sz="3200" i="1" dirty="0" smtClean="0">
                <a:latin typeface="Times New Roman" pitchFamily="18" charset="0"/>
                <a:cs typeface="Times New Roman" pitchFamily="18" charset="0"/>
              </a:rPr>
              <a:t> a parable unto them, Can the blind lead the blind? shall they not both fall into the ditch?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6.27-40 cont.</a:t>
            </a:r>
            <a:endParaRPr lang="en-US" dirty="0">
              <a:solidFill>
                <a:schemeClr val="bg2">
                  <a:lumMod val="40000"/>
                  <a:lumOff val="60000"/>
                </a:schemeClr>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r>
              <a:rPr lang="en-US" sz="3200" i="1" dirty="0" smtClean="0">
                <a:latin typeface="Times New Roman" pitchFamily="18" charset="0"/>
                <a:cs typeface="Times New Roman" pitchFamily="18" charset="0"/>
              </a:rPr>
              <a:t>The disciple is not above his master: but every one that is perfect shall be as his master.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6.27-40 cont.</a:t>
            </a:r>
            <a:endParaRPr lang="en-US" dirty="0">
              <a:solidFill>
                <a:schemeClr val="bg2">
                  <a:lumMod val="40000"/>
                  <a:lumOff val="60000"/>
                </a:schemeClr>
              </a:solidFill>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And he said to [them] all, If any [man] will come after me, let him deny himself, and take up his cross daily, and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9.23-26</a:t>
            </a:r>
            <a:endParaRPr lang="en-US" dirty="0">
              <a:solidFill>
                <a:schemeClr val="bg2">
                  <a:lumMod val="40000"/>
                  <a:lumOff val="6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124200"/>
            <a:ext cx="8229600" cy="3001963"/>
          </a:xfrm>
        </p:spPr>
        <p:txBody>
          <a:bodyPr/>
          <a:lstStyle/>
          <a:p>
            <a:r>
              <a:rPr lang="en-US" sz="4000" i="1" dirty="0" smtClean="0">
                <a:latin typeface="Times New Roman" pitchFamily="18" charset="0"/>
                <a:cs typeface="Times New Roman" pitchFamily="18" charset="0"/>
              </a:rPr>
              <a:t>What does it mean to follow Jesus?</a:t>
            </a:r>
            <a:endParaRPr lang="en-US" sz="4000" i="1" dirty="0">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For whosoever will save his life shall lose it: but whosoever will lose his life for my sake, the same shall save it. </a:t>
            </a:r>
          </a:p>
          <a:p>
            <a:r>
              <a:rPr lang="en-US" sz="3200" i="1" dirty="0" smtClean="0">
                <a:latin typeface="Times New Roman" pitchFamily="18" charset="0"/>
                <a:cs typeface="Times New Roman" pitchFamily="18" charset="0"/>
              </a:rPr>
              <a:t>For what is a man advantaged, if he gain the whole world, and lose himself, or be cast away?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9.23-26 cont.</a:t>
            </a:r>
            <a:endParaRPr lang="en-US" dirty="0">
              <a:solidFill>
                <a:schemeClr val="bg2">
                  <a:lumMod val="40000"/>
                  <a:lumOff val="60000"/>
                </a:schemeClr>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r>
              <a:rPr lang="en-US" sz="3200" i="1" dirty="0" smtClean="0">
                <a:latin typeface="Times New Roman" pitchFamily="18" charset="0"/>
                <a:cs typeface="Times New Roman" pitchFamily="18" charset="0"/>
              </a:rPr>
              <a:t>For whosoever shall be ashamed of me and of my words, of him shall the Son of man be ashamed, when he shall come in his own glory, and [in his] Father's, and of the holy angels.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9.23-26 cont.</a:t>
            </a:r>
            <a:endParaRPr lang="en-US" dirty="0">
              <a:solidFill>
                <a:schemeClr val="bg2">
                  <a:lumMod val="40000"/>
                  <a:lumOff val="60000"/>
                </a:schemeClr>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4191000"/>
          </a:xfrm>
        </p:spPr>
        <p:txBody>
          <a:bodyPr>
            <a:normAutofit/>
          </a:bodyPr>
          <a:lstStyle/>
          <a:p>
            <a:r>
              <a:rPr lang="en-US" sz="3200" i="1" dirty="0" smtClean="0">
                <a:latin typeface="Times New Roman" pitchFamily="18" charset="0"/>
                <a:cs typeface="Times New Roman" pitchFamily="18" charset="0"/>
              </a:rPr>
              <a:t>And it came to pass, that, as they went in the way, a certain [man] said unto him, Lord, I will follow thee whithersoever thou </a:t>
            </a:r>
            <a:r>
              <a:rPr lang="en-US" sz="3200" i="1" dirty="0" err="1" smtClean="0">
                <a:latin typeface="Times New Roman" pitchFamily="18" charset="0"/>
                <a:cs typeface="Times New Roman" pitchFamily="18" charset="0"/>
              </a:rPr>
              <a:t>goest</a:t>
            </a:r>
            <a:r>
              <a:rPr lang="en-US" sz="3200" i="1" dirty="0" smtClean="0">
                <a:latin typeface="Times New Roman" pitchFamily="18" charset="0"/>
                <a:cs typeface="Times New Roman" pitchFamily="18" charset="0"/>
              </a:rPr>
              <a:t>. </a:t>
            </a:r>
          </a:p>
          <a:p>
            <a:r>
              <a:rPr lang="en-US" sz="3200" i="1" dirty="0" smtClean="0">
                <a:latin typeface="Times New Roman" pitchFamily="18" charset="0"/>
                <a:cs typeface="Times New Roman" pitchFamily="18" charset="0"/>
              </a:rPr>
              <a:t>And Jesus said unto him, Foxes have holes, and birds of the air [have] nests; but the Son of man hath not where to lay [his] head.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9.57-62</a:t>
            </a:r>
            <a:endParaRPr lang="en-US" dirty="0">
              <a:solidFill>
                <a:schemeClr val="bg2">
                  <a:lumMod val="40000"/>
                  <a:lumOff val="60000"/>
                </a:schemeClr>
              </a:solidFill>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normAutofit/>
          </a:bodyPr>
          <a:lstStyle/>
          <a:p>
            <a:r>
              <a:rPr lang="en-US" sz="3200" i="1" dirty="0" smtClean="0">
                <a:latin typeface="Times New Roman" pitchFamily="18" charset="0"/>
                <a:cs typeface="Times New Roman" pitchFamily="18" charset="0"/>
              </a:rPr>
              <a:t>And he said unto another, Follow me. But he said, Lord, suffer me first to go and bury my father. </a:t>
            </a:r>
          </a:p>
          <a:p>
            <a:r>
              <a:rPr lang="en-US" sz="3200" i="1" dirty="0" smtClean="0">
                <a:latin typeface="Times New Roman" pitchFamily="18" charset="0"/>
                <a:cs typeface="Times New Roman" pitchFamily="18" charset="0"/>
              </a:rPr>
              <a:t>Jesus said unto him, Let the dead bury their dead: but go thou and preach the kingdom of God.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9.57-62 cont.</a:t>
            </a:r>
            <a:endParaRPr lang="en-US" dirty="0">
              <a:solidFill>
                <a:schemeClr val="bg2">
                  <a:lumMod val="40000"/>
                  <a:lumOff val="60000"/>
                </a:schemeClr>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normAutofit/>
          </a:bodyPr>
          <a:lstStyle/>
          <a:p>
            <a:r>
              <a:rPr lang="en-US" sz="3200" i="1" dirty="0" smtClean="0">
                <a:latin typeface="Times New Roman" pitchFamily="18" charset="0"/>
                <a:cs typeface="Times New Roman" pitchFamily="18" charset="0"/>
              </a:rPr>
              <a:t>And another also said, Lord, I will follow thee; but let me first go bid them farewell, which are at home at my house. </a:t>
            </a:r>
          </a:p>
          <a:p>
            <a:r>
              <a:rPr lang="en-US" sz="3200" i="1" dirty="0" smtClean="0">
                <a:latin typeface="Times New Roman" pitchFamily="18" charset="0"/>
                <a:cs typeface="Times New Roman" pitchFamily="18" charset="0"/>
              </a:rPr>
              <a:t>And Jesus said unto him, No man, having put his hand to the plough, and looking back, is fit for the kingdom of God.</a:t>
            </a:r>
            <a:endParaRPr lang="en-US" sz="3200" dirty="0" smtClean="0"/>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9.57-62 cont.</a:t>
            </a:r>
            <a:endParaRPr lang="en-US" dirty="0">
              <a:solidFill>
                <a:schemeClr val="bg2">
                  <a:lumMod val="40000"/>
                  <a:lumOff val="60000"/>
                </a:schemeClr>
              </a:solidFill>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r>
              <a:rPr lang="en-US" sz="3200" i="1" dirty="0" smtClean="0">
                <a:latin typeface="Times New Roman" pitchFamily="18" charset="0"/>
                <a:cs typeface="Times New Roman" pitchFamily="18" charset="0"/>
              </a:rPr>
              <a:t>Now when Jesus heard these things, he said unto him, Yet </a:t>
            </a:r>
            <a:r>
              <a:rPr lang="en-US" sz="3200" i="1" dirty="0" err="1" smtClean="0">
                <a:latin typeface="Times New Roman" pitchFamily="18" charset="0"/>
                <a:cs typeface="Times New Roman" pitchFamily="18" charset="0"/>
              </a:rPr>
              <a:t>lackest</a:t>
            </a:r>
            <a:r>
              <a:rPr lang="en-US" sz="3200" i="1" dirty="0" smtClean="0">
                <a:latin typeface="Times New Roman" pitchFamily="18" charset="0"/>
                <a:cs typeface="Times New Roman" pitchFamily="18" charset="0"/>
              </a:rPr>
              <a:t> thou one thing: sell all that thou hast, and distribute unto the poor, and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have treasure in heaven: and come, follow me. </a:t>
            </a:r>
          </a:p>
          <a:p>
            <a:r>
              <a:rPr lang="en-US" sz="3200" i="1" dirty="0" smtClean="0">
                <a:latin typeface="Times New Roman" pitchFamily="18" charset="0"/>
                <a:cs typeface="Times New Roman" pitchFamily="18" charset="0"/>
              </a:rPr>
              <a:t>And when he heard this, he was very sorrowful: for he was very rich.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18.22-23</a:t>
            </a:r>
            <a:endParaRPr lang="en-US" dirty="0">
              <a:solidFill>
                <a:schemeClr val="bg2">
                  <a:lumMod val="40000"/>
                  <a:lumOff val="60000"/>
                </a:schemeClr>
              </a:solidFill>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And he said, Take heed that ye be not deceived: for many shall come in my name, saying, I am [Christ]; and the time </a:t>
            </a:r>
            <a:r>
              <a:rPr lang="en-US" sz="3200" i="1" dirty="0" err="1" smtClean="0">
                <a:latin typeface="Times New Roman" pitchFamily="18" charset="0"/>
                <a:cs typeface="Times New Roman" pitchFamily="18" charset="0"/>
              </a:rPr>
              <a:t>draweth</a:t>
            </a:r>
            <a:r>
              <a:rPr lang="en-US" sz="3200" i="1" dirty="0" smtClean="0">
                <a:latin typeface="Times New Roman" pitchFamily="18" charset="0"/>
                <a:cs typeface="Times New Roman" pitchFamily="18" charset="0"/>
              </a:rPr>
              <a:t> near: go ye not therefore after them.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21.8-12</a:t>
            </a:r>
            <a:endParaRPr lang="en-US" dirty="0">
              <a:solidFill>
                <a:schemeClr val="bg2">
                  <a:lumMod val="40000"/>
                  <a:lumOff val="60000"/>
                </a:schemeClr>
              </a:solidFill>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0"/>
            <a:ext cx="8229600" cy="3230563"/>
          </a:xfrm>
        </p:spPr>
        <p:txBody>
          <a:bodyPr>
            <a:normAutofit/>
          </a:bodyPr>
          <a:lstStyle/>
          <a:p>
            <a:r>
              <a:rPr lang="en-US" sz="3200" i="1" dirty="0" smtClean="0">
                <a:latin typeface="Times New Roman" pitchFamily="18" charset="0"/>
                <a:cs typeface="Times New Roman" pitchFamily="18" charset="0"/>
              </a:rPr>
              <a:t>But when ye shall hear of wars and commotions, be not terrified: for these things must first come to pass; but the end [is] not by and by.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21.8-12 cont.</a:t>
            </a:r>
            <a:endParaRPr lang="en-US" dirty="0">
              <a:solidFill>
                <a:schemeClr val="bg2">
                  <a:lumMod val="40000"/>
                  <a:lumOff val="60000"/>
                </a:schemeClr>
              </a:solidFill>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normAutofit/>
          </a:bodyPr>
          <a:lstStyle/>
          <a:p>
            <a:r>
              <a:rPr lang="en-US" sz="3200" i="1" dirty="0" smtClean="0">
                <a:latin typeface="Times New Roman" pitchFamily="18" charset="0"/>
                <a:cs typeface="Times New Roman" pitchFamily="18" charset="0"/>
              </a:rPr>
              <a:t>Then said he unto them, Nation shall rise against nation, and kingdom against kingdom: </a:t>
            </a:r>
          </a:p>
          <a:p>
            <a:r>
              <a:rPr lang="en-US" sz="3200" i="1" dirty="0" smtClean="0">
                <a:latin typeface="Times New Roman" pitchFamily="18" charset="0"/>
                <a:cs typeface="Times New Roman" pitchFamily="18" charset="0"/>
              </a:rPr>
              <a:t>And great earthquakes shall be in divers places, and famines, and pestilences; and fearful sights and great signs shall there be from heaven.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21.8-12 cont.</a:t>
            </a:r>
            <a:endParaRPr lang="en-US" dirty="0">
              <a:solidFill>
                <a:schemeClr val="bg2">
                  <a:lumMod val="40000"/>
                  <a:lumOff val="60000"/>
                </a:schemeClr>
              </a:solidFill>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r>
              <a:rPr lang="en-US" sz="3200" i="1" dirty="0" smtClean="0">
                <a:latin typeface="Times New Roman" pitchFamily="18" charset="0"/>
                <a:cs typeface="Times New Roman" pitchFamily="18" charset="0"/>
              </a:rPr>
              <a:t>But before all these, they shall lay their hands on you, and persecute [you], delivering [you] up to the synagogues, and into prisons, being brought before kings and rulers for my name's sake.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21.8-12 cont.</a:t>
            </a:r>
            <a:endParaRPr lang="en-US" dirty="0">
              <a:solidFill>
                <a:schemeClr val="bg2">
                  <a:lumMod val="40000"/>
                  <a:lumOff val="60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362200"/>
            <a:ext cx="8229600" cy="3763963"/>
          </a:xfrm>
        </p:spPr>
        <p:txBody>
          <a:bodyPr/>
          <a:lstStyle/>
          <a:p>
            <a:r>
              <a:rPr lang="en-US" sz="4000" i="1" dirty="0" smtClean="0">
                <a:solidFill>
                  <a:schemeClr val="tx2">
                    <a:lumMod val="40000"/>
                    <a:lumOff val="60000"/>
                  </a:schemeClr>
                </a:solidFill>
                <a:latin typeface="Times New Roman" pitchFamily="18" charset="0"/>
                <a:cs typeface="Times New Roman" pitchFamily="18" charset="0"/>
              </a:rPr>
              <a:t>What did Jesus mean when He called to those whom were called disciples when He said: Follow Me?</a:t>
            </a:r>
            <a:endParaRPr lang="en-US" sz="4000" dirty="0">
              <a:solidFill>
                <a:schemeClr val="tx2">
                  <a:lumMod val="40000"/>
                  <a:lumOff val="60000"/>
                </a:schemeClr>
              </a:solidFill>
            </a:endParaRPr>
          </a:p>
        </p:txBody>
      </p:sp>
      <p:sp>
        <p:nvSpPr>
          <p:cNvPr id="2" name="Title 1"/>
          <p:cNvSpPr>
            <a:spLocks noGrp="1"/>
          </p:cNvSpPr>
          <p:nvPr>
            <p:ph type="title"/>
          </p:nvPr>
        </p:nvSpPr>
        <p:spPr/>
        <p:txBody>
          <a:bodyPr/>
          <a:lstStyle/>
          <a:p>
            <a:endParaRPr lang="en-US"/>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normAutofit/>
          </a:bodyPr>
          <a:lstStyle/>
          <a:p>
            <a:r>
              <a:rPr lang="en-US" sz="3200" i="1" dirty="0" smtClean="0">
                <a:latin typeface="Times New Roman" pitchFamily="18" charset="0"/>
                <a:cs typeface="Times New Roman" pitchFamily="18" charset="0"/>
              </a:rPr>
              <a:t>And ye shall be betrayed both by parents, and brethren, and </a:t>
            </a:r>
            <a:r>
              <a:rPr lang="en-US" sz="3200" i="1" dirty="0" err="1" smtClean="0">
                <a:latin typeface="Times New Roman" pitchFamily="18" charset="0"/>
                <a:cs typeface="Times New Roman" pitchFamily="18" charset="0"/>
              </a:rPr>
              <a:t>kinsfolks</a:t>
            </a:r>
            <a:r>
              <a:rPr lang="en-US" sz="3200" i="1" dirty="0" smtClean="0">
                <a:latin typeface="Times New Roman" pitchFamily="18" charset="0"/>
                <a:cs typeface="Times New Roman" pitchFamily="18" charset="0"/>
              </a:rPr>
              <a:t>, and friends; and [some] of you shall they cause to be put to death. </a:t>
            </a:r>
          </a:p>
          <a:p>
            <a:r>
              <a:rPr lang="en-US" sz="3200" i="1" dirty="0" smtClean="0">
                <a:latin typeface="Times New Roman" pitchFamily="18" charset="0"/>
                <a:cs typeface="Times New Roman" pitchFamily="18" charset="0"/>
              </a:rPr>
              <a:t>And ye shall be hated of all [men] for my name's sake.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Luke 21.16-17</a:t>
            </a:r>
            <a:endParaRPr lang="en-US" dirty="0">
              <a:solidFill>
                <a:schemeClr val="bg2">
                  <a:lumMod val="40000"/>
                  <a:lumOff val="60000"/>
                </a:schemeClr>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459163"/>
          </a:xfrm>
        </p:spPr>
        <p:txBody>
          <a:bodyPr>
            <a:normAutofit/>
          </a:bodyPr>
          <a:lstStyle/>
          <a:p>
            <a:r>
              <a:rPr lang="en-US" sz="3200" i="1" dirty="0" smtClean="0">
                <a:latin typeface="Times New Roman" pitchFamily="18" charset="0"/>
                <a:cs typeface="Times New Roman" pitchFamily="18" charset="0"/>
              </a:rPr>
              <a:t>The day following Jesus would go forth into Galilee, and </a:t>
            </a:r>
            <a:r>
              <a:rPr lang="en-US" sz="3200" i="1" dirty="0" err="1" smtClean="0">
                <a:latin typeface="Times New Roman" pitchFamily="18" charset="0"/>
                <a:cs typeface="Times New Roman" pitchFamily="18" charset="0"/>
              </a:rPr>
              <a:t>findeth</a:t>
            </a:r>
            <a:r>
              <a:rPr lang="en-US" sz="3200" i="1" dirty="0" smtClean="0">
                <a:latin typeface="Times New Roman" pitchFamily="18" charset="0"/>
                <a:cs typeface="Times New Roman" pitchFamily="18" charset="0"/>
              </a:rPr>
              <a:t> Philip, and </a:t>
            </a:r>
            <a:r>
              <a:rPr lang="en-US" sz="3200" i="1" dirty="0" err="1" smtClean="0">
                <a:latin typeface="Times New Roman" pitchFamily="18" charset="0"/>
                <a:cs typeface="Times New Roman" pitchFamily="18" charset="0"/>
              </a:rPr>
              <a:t>saith</a:t>
            </a:r>
            <a:r>
              <a:rPr lang="en-US" sz="3200" i="1" dirty="0" smtClean="0">
                <a:latin typeface="Times New Roman" pitchFamily="18" charset="0"/>
                <a:cs typeface="Times New Roman" pitchFamily="18" charset="0"/>
              </a:rPr>
              <a:t> unto him,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1.43</a:t>
            </a:r>
            <a:endParaRPr lang="en-US" dirty="0">
              <a:solidFill>
                <a:schemeClr val="bg2">
                  <a:lumMod val="40000"/>
                  <a:lumOff val="60000"/>
                </a:schemeClr>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r>
              <a:rPr lang="en-US" sz="3200" i="1" dirty="0" smtClean="0">
                <a:latin typeface="Times New Roman" pitchFamily="18" charset="0"/>
                <a:cs typeface="Times New Roman" pitchFamily="18" charset="0"/>
              </a:rPr>
              <a:t>My sheep hear my voice, and I know them, and they follow me: </a:t>
            </a:r>
          </a:p>
          <a:p>
            <a:r>
              <a:rPr lang="en-US" sz="3200" i="1" dirty="0" smtClean="0">
                <a:latin typeface="Times New Roman" pitchFamily="18" charset="0"/>
                <a:cs typeface="Times New Roman" pitchFamily="18" charset="0"/>
              </a:rPr>
              <a:t>And I give unto them eternal life; and they shall never perish, neither shall any [man] pluck them out of my hand.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10.27-28</a:t>
            </a:r>
            <a:endParaRPr lang="en-US" dirty="0">
              <a:solidFill>
                <a:schemeClr val="bg2">
                  <a:lumMod val="40000"/>
                  <a:lumOff val="60000"/>
                </a:schemeClr>
              </a:solidFill>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r>
              <a:rPr lang="en-US" sz="3200" i="1" dirty="0" smtClean="0">
                <a:latin typeface="Times New Roman" pitchFamily="18" charset="0"/>
                <a:cs typeface="Times New Roman" pitchFamily="18" charset="0"/>
              </a:rPr>
              <a:t>If any man serve me, let him follow me; and where I am, there shall also my servant be: if any man serve me, him will [my] Father </a:t>
            </a:r>
            <a:r>
              <a:rPr lang="en-US" sz="3200" i="1" dirty="0" err="1" smtClean="0">
                <a:latin typeface="Times New Roman" pitchFamily="18" charset="0"/>
                <a:cs typeface="Times New Roman" pitchFamily="18" charset="0"/>
              </a:rPr>
              <a:t>honour</a:t>
            </a:r>
            <a:r>
              <a:rPr lang="en-US" sz="3200" i="1" dirty="0" smtClean="0">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12.26</a:t>
            </a:r>
            <a:endParaRPr lang="en-US" dirty="0">
              <a:solidFill>
                <a:schemeClr val="bg2">
                  <a:lumMod val="40000"/>
                  <a:lumOff val="60000"/>
                </a:schemeClr>
              </a:solidFill>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noAutofit/>
          </a:bodyPr>
          <a:lstStyle/>
          <a:p>
            <a:r>
              <a:rPr lang="en-US" sz="3200" i="1" dirty="0" smtClean="0">
                <a:latin typeface="Times New Roman" pitchFamily="18" charset="0"/>
                <a:cs typeface="Times New Roman" pitchFamily="18" charset="0"/>
              </a:rPr>
              <a:t>By this shall all [men] know that ye are my disciples, if ye have love one to another. </a:t>
            </a:r>
          </a:p>
          <a:p>
            <a:r>
              <a:rPr lang="en-US" sz="3200" i="1" dirty="0" smtClean="0">
                <a:latin typeface="Times New Roman" pitchFamily="18" charset="0"/>
                <a:cs typeface="Times New Roman" pitchFamily="18" charset="0"/>
              </a:rPr>
              <a:t>Simon Peter said unto him, Lord, whither </a:t>
            </a:r>
            <a:r>
              <a:rPr lang="en-US" sz="3200" i="1" dirty="0" err="1" smtClean="0">
                <a:latin typeface="Times New Roman" pitchFamily="18" charset="0"/>
                <a:cs typeface="Times New Roman" pitchFamily="18" charset="0"/>
              </a:rPr>
              <a:t>goest</a:t>
            </a:r>
            <a:r>
              <a:rPr lang="en-US" sz="3200" i="1" dirty="0" smtClean="0">
                <a:latin typeface="Times New Roman" pitchFamily="18" charset="0"/>
                <a:cs typeface="Times New Roman" pitchFamily="18" charset="0"/>
              </a:rPr>
              <a:t> thou? Jesus answered him, Whither I go, thou canst not follow me now; but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follow me afterwards. </a:t>
            </a:r>
          </a:p>
          <a:p>
            <a:r>
              <a:rPr lang="en-US" sz="3200" i="1" dirty="0" smtClean="0">
                <a:latin typeface="Times New Roman" pitchFamily="18" charset="0"/>
                <a:cs typeface="Times New Roman" pitchFamily="18" charset="0"/>
              </a:rPr>
              <a:t>Peter said unto him, Lord, why cannot I follow thee now? I will lay down my life for thy sake.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13.35-37</a:t>
            </a:r>
            <a:endParaRPr lang="en-US" dirty="0">
              <a:solidFill>
                <a:schemeClr val="bg2">
                  <a:lumMod val="40000"/>
                  <a:lumOff val="60000"/>
                </a:schemeClr>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r>
              <a:rPr lang="en-US" sz="3200" i="1" dirty="0" smtClean="0">
                <a:latin typeface="Times New Roman" pitchFamily="18" charset="0"/>
                <a:cs typeface="Times New Roman" pitchFamily="18" charset="0"/>
              </a:rPr>
              <a:t>If ye were of the world, the world would love his own: but because ye are not of the world, but I have chosen you out of the world, therefore the world </a:t>
            </a:r>
            <a:r>
              <a:rPr lang="en-US" sz="3200" i="1" dirty="0" err="1" smtClean="0">
                <a:latin typeface="Times New Roman" pitchFamily="18" charset="0"/>
                <a:cs typeface="Times New Roman" pitchFamily="18" charset="0"/>
              </a:rPr>
              <a:t>hateth</a:t>
            </a:r>
            <a:r>
              <a:rPr lang="en-US" sz="3200" i="1" dirty="0" smtClean="0">
                <a:latin typeface="Times New Roman" pitchFamily="18" charset="0"/>
                <a:cs typeface="Times New Roman" pitchFamily="18" charset="0"/>
              </a:rPr>
              <a:t> you.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15.19-21</a:t>
            </a:r>
            <a:endParaRPr lang="en-US" dirty="0">
              <a:solidFill>
                <a:schemeClr val="bg2">
                  <a:lumMod val="40000"/>
                  <a:lumOff val="60000"/>
                </a:schemeClr>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Remember the word that I said unto you, The servant is not greater than his lord. If they have persecuted me, they will also persecute you; if they have kept my saying, they will keep yours also.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15.19-21 cont.</a:t>
            </a:r>
            <a:endParaRPr lang="en-US" dirty="0">
              <a:solidFill>
                <a:schemeClr val="bg2">
                  <a:lumMod val="40000"/>
                  <a:lumOff val="60000"/>
                </a:schemeClr>
              </a:solidFill>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971800"/>
            <a:ext cx="8229600" cy="3154363"/>
          </a:xfrm>
        </p:spPr>
        <p:txBody>
          <a:bodyPr>
            <a:normAutofit/>
          </a:bodyPr>
          <a:lstStyle/>
          <a:p>
            <a:r>
              <a:rPr lang="en-US" sz="3200" i="1" dirty="0" smtClean="0">
                <a:latin typeface="Times New Roman" pitchFamily="18" charset="0"/>
                <a:cs typeface="Times New Roman" pitchFamily="18" charset="0"/>
              </a:rPr>
              <a:t>But all these things will they do unto you for my name's sake, because they know not him that sent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15.19-21 cont.</a:t>
            </a:r>
            <a:endParaRPr lang="en-US" dirty="0">
              <a:solidFill>
                <a:schemeClr val="bg2">
                  <a:lumMod val="40000"/>
                  <a:lumOff val="60000"/>
                </a:schemeClr>
              </a:solidFill>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600" i="1" dirty="0" smtClean="0">
                <a:solidFill>
                  <a:schemeClr val="tx1">
                    <a:lumMod val="95000"/>
                  </a:schemeClr>
                </a:solidFill>
                <a:latin typeface="Times New Roman" pitchFamily="18" charset="0"/>
                <a:cs typeface="Times New Roman" pitchFamily="18" charset="0"/>
              </a:rPr>
              <a:t>So when they had dined, Jesus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to Simon Peter, Simon, [son] of Jonas, </a:t>
            </a:r>
            <a:r>
              <a:rPr lang="en-US" sz="2600" i="1" dirty="0" err="1" smtClean="0">
                <a:solidFill>
                  <a:schemeClr val="tx1">
                    <a:lumMod val="95000"/>
                  </a:schemeClr>
                </a:solidFill>
                <a:latin typeface="Times New Roman" pitchFamily="18" charset="0"/>
                <a:cs typeface="Times New Roman" pitchFamily="18" charset="0"/>
              </a:rPr>
              <a:t>lovest</a:t>
            </a:r>
            <a:r>
              <a:rPr lang="en-US" sz="2600" i="1" dirty="0" smtClean="0">
                <a:solidFill>
                  <a:schemeClr val="tx1">
                    <a:lumMod val="95000"/>
                  </a:schemeClr>
                </a:solidFill>
                <a:latin typeface="Times New Roman" pitchFamily="18" charset="0"/>
                <a:cs typeface="Times New Roman" pitchFamily="18" charset="0"/>
              </a:rPr>
              <a:t> thou me more than these? He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unto him, Yea, Lord; thou </a:t>
            </a:r>
            <a:r>
              <a:rPr lang="en-US" sz="2600" i="1" dirty="0" err="1" smtClean="0">
                <a:solidFill>
                  <a:schemeClr val="tx1">
                    <a:lumMod val="95000"/>
                  </a:schemeClr>
                </a:solidFill>
                <a:latin typeface="Times New Roman" pitchFamily="18" charset="0"/>
                <a:cs typeface="Times New Roman" pitchFamily="18" charset="0"/>
              </a:rPr>
              <a:t>knowest</a:t>
            </a:r>
            <a:r>
              <a:rPr lang="en-US" sz="2600" i="1" dirty="0" smtClean="0">
                <a:solidFill>
                  <a:schemeClr val="tx1">
                    <a:lumMod val="95000"/>
                  </a:schemeClr>
                </a:solidFill>
                <a:latin typeface="Times New Roman" pitchFamily="18" charset="0"/>
                <a:cs typeface="Times New Roman" pitchFamily="18" charset="0"/>
              </a:rPr>
              <a:t> that I love thee. He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unto him, Feed my lambs. </a:t>
            </a:r>
          </a:p>
          <a:p>
            <a:r>
              <a:rPr lang="en-US" sz="2600" i="1" dirty="0" smtClean="0">
                <a:solidFill>
                  <a:schemeClr val="tx1">
                    <a:lumMod val="95000"/>
                  </a:schemeClr>
                </a:solidFill>
                <a:latin typeface="Times New Roman" pitchFamily="18" charset="0"/>
                <a:cs typeface="Times New Roman" pitchFamily="18" charset="0"/>
              </a:rPr>
              <a:t>He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to him again the second time, Simon, [son] of Jonas, </a:t>
            </a:r>
            <a:r>
              <a:rPr lang="en-US" sz="2600" i="1" dirty="0" err="1" smtClean="0">
                <a:solidFill>
                  <a:schemeClr val="tx1">
                    <a:lumMod val="95000"/>
                  </a:schemeClr>
                </a:solidFill>
                <a:latin typeface="Times New Roman" pitchFamily="18" charset="0"/>
                <a:cs typeface="Times New Roman" pitchFamily="18" charset="0"/>
              </a:rPr>
              <a:t>lovest</a:t>
            </a:r>
            <a:r>
              <a:rPr lang="en-US" sz="2600" i="1" dirty="0" smtClean="0">
                <a:solidFill>
                  <a:schemeClr val="tx1">
                    <a:lumMod val="95000"/>
                  </a:schemeClr>
                </a:solidFill>
                <a:latin typeface="Times New Roman" pitchFamily="18" charset="0"/>
                <a:cs typeface="Times New Roman" pitchFamily="18" charset="0"/>
              </a:rPr>
              <a:t> thou me? He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unto him, Yea, Lord; thou </a:t>
            </a:r>
            <a:r>
              <a:rPr lang="en-US" sz="2600" i="1" dirty="0" err="1" smtClean="0">
                <a:solidFill>
                  <a:schemeClr val="tx1">
                    <a:lumMod val="95000"/>
                  </a:schemeClr>
                </a:solidFill>
                <a:latin typeface="Times New Roman" pitchFamily="18" charset="0"/>
                <a:cs typeface="Times New Roman" pitchFamily="18" charset="0"/>
              </a:rPr>
              <a:t>knowest</a:t>
            </a:r>
            <a:r>
              <a:rPr lang="en-US" sz="2600" i="1" dirty="0" smtClean="0">
                <a:solidFill>
                  <a:schemeClr val="tx1">
                    <a:lumMod val="95000"/>
                  </a:schemeClr>
                </a:solidFill>
                <a:latin typeface="Times New Roman" pitchFamily="18" charset="0"/>
                <a:cs typeface="Times New Roman" pitchFamily="18" charset="0"/>
              </a:rPr>
              <a:t> that I love thee. He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unto him, Feed my sheep. </a:t>
            </a:r>
          </a:p>
          <a:p>
            <a:r>
              <a:rPr lang="en-US" sz="2600" i="1" dirty="0" smtClean="0">
                <a:solidFill>
                  <a:schemeClr val="tx1">
                    <a:lumMod val="95000"/>
                  </a:schemeClr>
                </a:solidFill>
                <a:latin typeface="Times New Roman" pitchFamily="18" charset="0"/>
                <a:cs typeface="Times New Roman" pitchFamily="18" charset="0"/>
              </a:rPr>
              <a:t>He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unto him the third time, Simon, [son] of Jonas, </a:t>
            </a:r>
            <a:r>
              <a:rPr lang="en-US" sz="2600" i="1" dirty="0" err="1" smtClean="0">
                <a:solidFill>
                  <a:schemeClr val="tx1">
                    <a:lumMod val="95000"/>
                  </a:schemeClr>
                </a:solidFill>
                <a:latin typeface="Times New Roman" pitchFamily="18" charset="0"/>
                <a:cs typeface="Times New Roman" pitchFamily="18" charset="0"/>
              </a:rPr>
              <a:t>lovest</a:t>
            </a:r>
            <a:r>
              <a:rPr lang="en-US" sz="2600" i="1" dirty="0" smtClean="0">
                <a:solidFill>
                  <a:schemeClr val="tx1">
                    <a:lumMod val="95000"/>
                  </a:schemeClr>
                </a:solidFill>
                <a:latin typeface="Times New Roman" pitchFamily="18" charset="0"/>
                <a:cs typeface="Times New Roman" pitchFamily="18" charset="0"/>
              </a:rPr>
              <a:t> thou me? Peter was grieved because he said unto him the third time, </a:t>
            </a:r>
            <a:r>
              <a:rPr lang="en-US" sz="2600" i="1" dirty="0" err="1" smtClean="0">
                <a:solidFill>
                  <a:schemeClr val="tx1">
                    <a:lumMod val="95000"/>
                  </a:schemeClr>
                </a:solidFill>
                <a:latin typeface="Times New Roman" pitchFamily="18" charset="0"/>
                <a:cs typeface="Times New Roman" pitchFamily="18" charset="0"/>
              </a:rPr>
              <a:t>Lovest</a:t>
            </a:r>
            <a:r>
              <a:rPr lang="en-US" sz="2600" i="1" dirty="0" smtClean="0">
                <a:solidFill>
                  <a:schemeClr val="tx1">
                    <a:lumMod val="95000"/>
                  </a:schemeClr>
                </a:solidFill>
                <a:latin typeface="Times New Roman" pitchFamily="18" charset="0"/>
                <a:cs typeface="Times New Roman" pitchFamily="18" charset="0"/>
              </a:rPr>
              <a:t> thou me? And he said unto him, Lord, thou </a:t>
            </a:r>
            <a:r>
              <a:rPr lang="en-US" sz="2600" i="1" dirty="0" err="1" smtClean="0">
                <a:solidFill>
                  <a:schemeClr val="tx1">
                    <a:lumMod val="95000"/>
                  </a:schemeClr>
                </a:solidFill>
                <a:latin typeface="Times New Roman" pitchFamily="18" charset="0"/>
                <a:cs typeface="Times New Roman" pitchFamily="18" charset="0"/>
              </a:rPr>
              <a:t>knowest</a:t>
            </a:r>
            <a:r>
              <a:rPr lang="en-US" sz="2600" i="1" dirty="0" smtClean="0">
                <a:solidFill>
                  <a:schemeClr val="tx1">
                    <a:lumMod val="95000"/>
                  </a:schemeClr>
                </a:solidFill>
                <a:latin typeface="Times New Roman" pitchFamily="18" charset="0"/>
                <a:cs typeface="Times New Roman" pitchFamily="18" charset="0"/>
              </a:rPr>
              <a:t> all things; thou </a:t>
            </a:r>
            <a:r>
              <a:rPr lang="en-US" sz="2600" i="1" dirty="0" err="1" smtClean="0">
                <a:solidFill>
                  <a:schemeClr val="tx1">
                    <a:lumMod val="95000"/>
                  </a:schemeClr>
                </a:solidFill>
                <a:latin typeface="Times New Roman" pitchFamily="18" charset="0"/>
                <a:cs typeface="Times New Roman" pitchFamily="18" charset="0"/>
              </a:rPr>
              <a:t>knowest</a:t>
            </a:r>
            <a:r>
              <a:rPr lang="en-US" sz="2600" i="1" dirty="0" smtClean="0">
                <a:solidFill>
                  <a:schemeClr val="tx1">
                    <a:lumMod val="95000"/>
                  </a:schemeClr>
                </a:solidFill>
                <a:latin typeface="Times New Roman" pitchFamily="18" charset="0"/>
                <a:cs typeface="Times New Roman" pitchFamily="18" charset="0"/>
              </a:rPr>
              <a:t> that I love thee. Jesus </a:t>
            </a:r>
            <a:r>
              <a:rPr lang="en-US" sz="2600" i="1" dirty="0" err="1" smtClean="0">
                <a:solidFill>
                  <a:schemeClr val="tx1">
                    <a:lumMod val="95000"/>
                  </a:schemeClr>
                </a:solidFill>
                <a:latin typeface="Times New Roman" pitchFamily="18" charset="0"/>
                <a:cs typeface="Times New Roman" pitchFamily="18" charset="0"/>
              </a:rPr>
              <a:t>saith</a:t>
            </a:r>
            <a:r>
              <a:rPr lang="en-US" sz="2600" i="1" dirty="0" smtClean="0">
                <a:solidFill>
                  <a:schemeClr val="tx1">
                    <a:lumMod val="95000"/>
                  </a:schemeClr>
                </a:solidFill>
                <a:latin typeface="Times New Roman" pitchFamily="18" charset="0"/>
                <a:cs typeface="Times New Roman" pitchFamily="18" charset="0"/>
              </a:rPr>
              <a:t> unto him, Feed my sheep.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21.15-19</a:t>
            </a:r>
            <a:endParaRPr lang="en-US" dirty="0">
              <a:solidFill>
                <a:schemeClr val="bg2">
                  <a:lumMod val="40000"/>
                  <a:lumOff val="60000"/>
                </a:schemeClr>
              </a:solidFill>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3200" i="1" dirty="0" smtClean="0">
                <a:latin typeface="Times New Roman" pitchFamily="18" charset="0"/>
                <a:cs typeface="Times New Roman" pitchFamily="18" charset="0"/>
              </a:rPr>
              <a:t>Verily, verily, I say unto thee, When thou </a:t>
            </a:r>
            <a:r>
              <a:rPr lang="en-US" sz="3200" i="1" dirty="0" err="1" smtClean="0">
                <a:latin typeface="Times New Roman" pitchFamily="18" charset="0"/>
                <a:cs typeface="Times New Roman" pitchFamily="18" charset="0"/>
              </a:rPr>
              <a:t>wast</a:t>
            </a:r>
            <a:r>
              <a:rPr lang="en-US" sz="3200" i="1" dirty="0" smtClean="0">
                <a:latin typeface="Times New Roman" pitchFamily="18" charset="0"/>
                <a:cs typeface="Times New Roman" pitchFamily="18" charset="0"/>
              </a:rPr>
              <a:t> young, thou </a:t>
            </a:r>
            <a:r>
              <a:rPr lang="en-US" sz="3200" i="1" dirty="0" err="1" smtClean="0">
                <a:latin typeface="Times New Roman" pitchFamily="18" charset="0"/>
                <a:cs typeface="Times New Roman" pitchFamily="18" charset="0"/>
              </a:rPr>
              <a:t>girdedst</a:t>
            </a:r>
            <a:r>
              <a:rPr lang="en-US" sz="3200" i="1" dirty="0" smtClean="0">
                <a:latin typeface="Times New Roman" pitchFamily="18" charset="0"/>
                <a:cs typeface="Times New Roman" pitchFamily="18" charset="0"/>
              </a:rPr>
              <a:t> thyself, and </a:t>
            </a:r>
            <a:r>
              <a:rPr lang="en-US" sz="3200" i="1" dirty="0" err="1" smtClean="0">
                <a:latin typeface="Times New Roman" pitchFamily="18" charset="0"/>
                <a:cs typeface="Times New Roman" pitchFamily="18" charset="0"/>
              </a:rPr>
              <a:t>walkedst</a:t>
            </a:r>
            <a:r>
              <a:rPr lang="en-US" sz="3200" i="1" dirty="0" smtClean="0">
                <a:latin typeface="Times New Roman" pitchFamily="18" charset="0"/>
                <a:cs typeface="Times New Roman" pitchFamily="18" charset="0"/>
              </a:rPr>
              <a:t> whither thou </a:t>
            </a:r>
            <a:r>
              <a:rPr lang="en-US" sz="3200" i="1" dirty="0" err="1" smtClean="0">
                <a:latin typeface="Times New Roman" pitchFamily="18" charset="0"/>
                <a:cs typeface="Times New Roman" pitchFamily="18" charset="0"/>
              </a:rPr>
              <a:t>wouldest</a:t>
            </a:r>
            <a:r>
              <a:rPr lang="en-US" sz="3200" i="1" dirty="0" smtClean="0">
                <a:latin typeface="Times New Roman" pitchFamily="18" charset="0"/>
                <a:cs typeface="Times New Roman" pitchFamily="18" charset="0"/>
              </a:rPr>
              <a:t>: but when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be old, thou </a:t>
            </a:r>
            <a:r>
              <a:rPr lang="en-US" sz="3200" i="1" dirty="0" err="1" smtClean="0">
                <a:latin typeface="Times New Roman" pitchFamily="18" charset="0"/>
                <a:cs typeface="Times New Roman" pitchFamily="18" charset="0"/>
              </a:rPr>
              <a:t>shalt</a:t>
            </a:r>
            <a:r>
              <a:rPr lang="en-US" sz="3200" i="1" dirty="0" smtClean="0">
                <a:latin typeface="Times New Roman" pitchFamily="18" charset="0"/>
                <a:cs typeface="Times New Roman" pitchFamily="18" charset="0"/>
              </a:rPr>
              <a:t> stretch forth thy hands, and another shall gird thee, and carry [thee] whither thou </a:t>
            </a:r>
            <a:r>
              <a:rPr lang="en-US" sz="3200" i="1" dirty="0" err="1" smtClean="0">
                <a:latin typeface="Times New Roman" pitchFamily="18" charset="0"/>
                <a:cs typeface="Times New Roman" pitchFamily="18" charset="0"/>
              </a:rPr>
              <a:t>wouldest</a:t>
            </a:r>
            <a:r>
              <a:rPr lang="en-US" sz="3200" i="1" dirty="0" smtClean="0">
                <a:latin typeface="Times New Roman" pitchFamily="18" charset="0"/>
                <a:cs typeface="Times New Roman" pitchFamily="18" charset="0"/>
              </a:rPr>
              <a:t> not. </a:t>
            </a:r>
          </a:p>
          <a:p>
            <a:r>
              <a:rPr lang="en-US" sz="3200" i="1" dirty="0" smtClean="0">
                <a:latin typeface="Times New Roman" pitchFamily="18" charset="0"/>
                <a:cs typeface="Times New Roman" pitchFamily="18" charset="0"/>
              </a:rPr>
              <a:t>This </a:t>
            </a:r>
            <a:r>
              <a:rPr lang="en-US" sz="3200" i="1" dirty="0" err="1" smtClean="0">
                <a:latin typeface="Times New Roman" pitchFamily="18" charset="0"/>
                <a:cs typeface="Times New Roman" pitchFamily="18" charset="0"/>
              </a:rPr>
              <a:t>spake</a:t>
            </a:r>
            <a:r>
              <a:rPr lang="en-US" sz="3200" i="1" dirty="0" smtClean="0">
                <a:latin typeface="Times New Roman" pitchFamily="18" charset="0"/>
                <a:cs typeface="Times New Roman" pitchFamily="18" charset="0"/>
              </a:rPr>
              <a:t> he, signifying by what death he should glorify God. And when he had spoken this, he </a:t>
            </a:r>
            <a:r>
              <a:rPr lang="en-US" sz="3200" i="1" dirty="0" err="1" smtClean="0">
                <a:latin typeface="Times New Roman" pitchFamily="18" charset="0"/>
                <a:cs typeface="Times New Roman" pitchFamily="18" charset="0"/>
              </a:rPr>
              <a:t>saith</a:t>
            </a:r>
            <a:r>
              <a:rPr lang="en-US" sz="3200" i="1" dirty="0" smtClean="0">
                <a:latin typeface="Times New Roman" pitchFamily="18" charset="0"/>
                <a:cs typeface="Times New Roman" pitchFamily="18" charset="0"/>
              </a:rPr>
              <a:t> unto him,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John 21.15-19 cont.</a:t>
            </a:r>
            <a:endParaRPr lang="en-US" dirty="0">
              <a:solidFill>
                <a:schemeClr val="bg2">
                  <a:lumMod val="40000"/>
                  <a:lumOff val="60000"/>
                </a:schemeClr>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200" i="1" dirty="0" smtClean="0">
                <a:latin typeface="Times New Roman" pitchFamily="18" charset="0"/>
                <a:cs typeface="Times New Roman" pitchFamily="18" charset="0"/>
              </a:rPr>
              <a:t>And Jesus, walking by the sea of Galilee, saw two brethren, Simon called Peter, and Andrew his brother, casting a net into the sea: for they were fishers. </a:t>
            </a:r>
          </a:p>
          <a:p>
            <a:r>
              <a:rPr lang="en-US" sz="3200" i="1" dirty="0" smtClean="0">
                <a:latin typeface="Times New Roman" pitchFamily="18" charset="0"/>
                <a:cs typeface="Times New Roman" pitchFamily="18" charset="0"/>
              </a:rPr>
              <a:t>And he </a:t>
            </a:r>
            <a:r>
              <a:rPr lang="en-US" sz="3200" i="1" dirty="0" err="1" smtClean="0">
                <a:latin typeface="Times New Roman" pitchFamily="18" charset="0"/>
                <a:cs typeface="Times New Roman" pitchFamily="18" charset="0"/>
              </a:rPr>
              <a:t>saith</a:t>
            </a:r>
            <a:r>
              <a:rPr lang="en-US" sz="3200" i="1" dirty="0" smtClean="0">
                <a:latin typeface="Times New Roman" pitchFamily="18" charset="0"/>
                <a:cs typeface="Times New Roman" pitchFamily="18" charset="0"/>
              </a:rPr>
              <a:t> unto them, Follow me, and I will make you fishers of men. </a:t>
            </a:r>
          </a:p>
          <a:p>
            <a:r>
              <a:rPr lang="en-US" sz="3200" i="1" dirty="0" smtClean="0">
                <a:latin typeface="Times New Roman" pitchFamily="18" charset="0"/>
                <a:cs typeface="Times New Roman" pitchFamily="18" charset="0"/>
              </a:rPr>
              <a:t>And they straightway left [their] nets, and followed him.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Matthew 4.18-20</a:t>
            </a:r>
            <a:endParaRPr lang="en-US" dirty="0">
              <a:solidFill>
                <a:schemeClr val="bg2">
                  <a:lumMod val="40000"/>
                  <a:lumOff val="60000"/>
                </a:schemeClr>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495800"/>
          </a:xfrm>
        </p:spPr>
        <p:txBody>
          <a:bodyPr>
            <a:noAutofit/>
          </a:bodyPr>
          <a:lstStyle/>
          <a:p>
            <a:pPr>
              <a:spcBef>
                <a:spcPts val="0"/>
              </a:spcBef>
            </a:pPr>
            <a:r>
              <a:rPr lang="en-US" sz="3000" i="1" dirty="0" smtClean="0">
                <a:latin typeface="Times New Roman" pitchFamily="18" charset="0"/>
                <a:cs typeface="Times New Roman" pitchFamily="18" charset="0"/>
              </a:rPr>
              <a:t>Ye </a:t>
            </a:r>
            <a:r>
              <a:rPr lang="en-US" sz="3000" i="1" dirty="0" err="1" smtClean="0">
                <a:latin typeface="Times New Roman" pitchFamily="18" charset="0"/>
                <a:cs typeface="Times New Roman" pitchFamily="18" charset="0"/>
              </a:rPr>
              <a:t>stiffnecked</a:t>
            </a:r>
            <a:r>
              <a:rPr lang="en-US" sz="3000" i="1" dirty="0" smtClean="0">
                <a:latin typeface="Times New Roman" pitchFamily="18" charset="0"/>
                <a:cs typeface="Times New Roman" pitchFamily="18" charset="0"/>
              </a:rPr>
              <a:t> and uncircumcised in heart and ears, ye do always resist the Holy Ghost: as your fathers [did], so [do] ye. </a:t>
            </a:r>
          </a:p>
          <a:p>
            <a:pPr>
              <a:spcBef>
                <a:spcPts val="0"/>
              </a:spcBef>
            </a:pPr>
            <a:r>
              <a:rPr lang="en-US" sz="3000" i="1" dirty="0" smtClean="0">
                <a:latin typeface="Times New Roman" pitchFamily="18" charset="0"/>
                <a:cs typeface="Times New Roman" pitchFamily="18" charset="0"/>
              </a:rPr>
              <a:t>Which of the prophets have not your fathers persecuted? and they have slain them which </a:t>
            </a:r>
            <a:r>
              <a:rPr lang="en-US" sz="3000" i="1" dirty="0" err="1" smtClean="0">
                <a:latin typeface="Times New Roman" pitchFamily="18" charset="0"/>
                <a:cs typeface="Times New Roman" pitchFamily="18" charset="0"/>
              </a:rPr>
              <a:t>shewed</a:t>
            </a:r>
            <a:r>
              <a:rPr lang="en-US" sz="3000" i="1" dirty="0" smtClean="0">
                <a:latin typeface="Times New Roman" pitchFamily="18" charset="0"/>
                <a:cs typeface="Times New Roman" pitchFamily="18" charset="0"/>
              </a:rPr>
              <a:t> before of the coming of the Just One; of whom ye have been now the betrayers and murderers: </a:t>
            </a:r>
          </a:p>
          <a:p>
            <a:pPr>
              <a:spcBef>
                <a:spcPts val="0"/>
              </a:spcBef>
            </a:pPr>
            <a:r>
              <a:rPr lang="en-US" sz="3000" i="1" dirty="0" smtClean="0">
                <a:latin typeface="Times New Roman" pitchFamily="18" charset="0"/>
                <a:cs typeface="Times New Roman" pitchFamily="18" charset="0"/>
              </a:rPr>
              <a:t>Who have received the law by the disposition of angels, and have not kept [it].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7.51-60</a:t>
            </a:r>
            <a:endParaRPr lang="en-US" dirty="0">
              <a:solidFill>
                <a:schemeClr val="bg2">
                  <a:lumMod val="40000"/>
                  <a:lumOff val="60000"/>
                </a:schemeClr>
              </a:solidFill>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0"/>
            <a:ext cx="8229600" cy="3230563"/>
          </a:xfrm>
        </p:spPr>
        <p:txBody>
          <a:bodyPr>
            <a:normAutofit/>
          </a:bodyPr>
          <a:lstStyle/>
          <a:p>
            <a:pPr>
              <a:spcBef>
                <a:spcPts val="0"/>
              </a:spcBef>
            </a:pPr>
            <a:r>
              <a:rPr lang="en-US" sz="3200" i="1" dirty="0" smtClean="0">
                <a:latin typeface="Times New Roman" pitchFamily="18" charset="0"/>
                <a:cs typeface="Times New Roman" pitchFamily="18" charset="0"/>
              </a:rPr>
              <a:t>When they heard these things, they were cut to the heart, and they gnashed on him with [their] teeth.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7.51-60 cont.</a:t>
            </a:r>
            <a:endParaRPr lang="en-US" dirty="0">
              <a:solidFill>
                <a:schemeClr val="bg2">
                  <a:lumMod val="40000"/>
                  <a:lumOff val="60000"/>
                </a:schemeClr>
              </a:solidFill>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pPr>
              <a:spcBef>
                <a:spcPts val="0"/>
              </a:spcBef>
            </a:pPr>
            <a:r>
              <a:rPr lang="en-US" sz="3200" i="1" dirty="0" smtClean="0">
                <a:latin typeface="Times New Roman" pitchFamily="18" charset="0"/>
                <a:cs typeface="Times New Roman" pitchFamily="18" charset="0"/>
              </a:rPr>
              <a:t>But he, being full of the Holy Ghost, looked up </a:t>
            </a:r>
            <a:r>
              <a:rPr lang="en-US" sz="3200" i="1" dirty="0" err="1" smtClean="0">
                <a:latin typeface="Times New Roman" pitchFamily="18" charset="0"/>
                <a:cs typeface="Times New Roman" pitchFamily="18" charset="0"/>
              </a:rPr>
              <a:t>stedfastly</a:t>
            </a:r>
            <a:r>
              <a:rPr lang="en-US" sz="3200" i="1" dirty="0" smtClean="0">
                <a:latin typeface="Times New Roman" pitchFamily="18" charset="0"/>
                <a:cs typeface="Times New Roman" pitchFamily="18" charset="0"/>
              </a:rPr>
              <a:t> into heaven, and saw the glory of God, and Jesus standing on the right hand of God, </a:t>
            </a:r>
          </a:p>
          <a:p>
            <a:pPr>
              <a:spcBef>
                <a:spcPts val="0"/>
              </a:spcBef>
            </a:pPr>
            <a:r>
              <a:rPr lang="en-US" sz="3200" i="1" dirty="0" smtClean="0">
                <a:latin typeface="Times New Roman" pitchFamily="18" charset="0"/>
                <a:cs typeface="Times New Roman" pitchFamily="18" charset="0"/>
              </a:rPr>
              <a:t>And said, Behold, I see the heavens opened, and the Son of man standing on the right hand of God.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7.51-60 cont.</a:t>
            </a:r>
            <a:endParaRPr lang="en-US" dirty="0">
              <a:solidFill>
                <a:schemeClr val="bg2">
                  <a:lumMod val="40000"/>
                  <a:lumOff val="60000"/>
                </a:schemeClr>
              </a:solidFill>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normAutofit/>
          </a:bodyPr>
          <a:lstStyle/>
          <a:p>
            <a:pPr>
              <a:spcBef>
                <a:spcPts val="0"/>
              </a:spcBef>
            </a:pPr>
            <a:r>
              <a:rPr lang="en-US" sz="3200" i="1" dirty="0" smtClean="0">
                <a:latin typeface="Times New Roman" pitchFamily="18" charset="0"/>
                <a:cs typeface="Times New Roman" pitchFamily="18" charset="0"/>
              </a:rPr>
              <a:t>Then they cried out with a loud voice, and stopped their ears, and ran upon him with one accord, </a:t>
            </a:r>
          </a:p>
          <a:p>
            <a:pPr>
              <a:spcBef>
                <a:spcPts val="0"/>
              </a:spcBef>
            </a:pPr>
            <a:r>
              <a:rPr lang="en-US" sz="3200" i="1" dirty="0" smtClean="0">
                <a:latin typeface="Times New Roman" pitchFamily="18" charset="0"/>
                <a:cs typeface="Times New Roman" pitchFamily="18" charset="0"/>
              </a:rPr>
              <a:t>And cast [him] out of the city, and stoned [him]: and the witnesses laid down their clothes at a young man's feet, whose name was Saul.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7.51-60 cont.</a:t>
            </a:r>
            <a:endParaRPr lang="en-US" dirty="0">
              <a:solidFill>
                <a:schemeClr val="bg2">
                  <a:lumMod val="40000"/>
                  <a:lumOff val="60000"/>
                </a:schemeClr>
              </a:solidFill>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pPr>
              <a:spcBef>
                <a:spcPts val="0"/>
              </a:spcBef>
            </a:pPr>
            <a:r>
              <a:rPr lang="en-US" sz="3200" i="1" dirty="0" smtClean="0">
                <a:latin typeface="Times New Roman" pitchFamily="18" charset="0"/>
                <a:cs typeface="Times New Roman" pitchFamily="18" charset="0"/>
              </a:rPr>
              <a:t>And they stoned Stephen, calling upon [God], and saying, Lord Jesus, receive my spirit. </a:t>
            </a:r>
          </a:p>
          <a:p>
            <a:pPr>
              <a:spcBef>
                <a:spcPts val="0"/>
              </a:spcBef>
            </a:pPr>
            <a:r>
              <a:rPr lang="en-US" sz="3200" i="1" dirty="0" smtClean="0">
                <a:latin typeface="Times New Roman" pitchFamily="18" charset="0"/>
                <a:cs typeface="Times New Roman" pitchFamily="18" charset="0"/>
              </a:rPr>
              <a:t>And he kneeled down, and cried with a loud voice, Lord, lay not this sin to their charge. And when he had said this, he fell asleep.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7.51-60 cont.</a:t>
            </a:r>
            <a:endParaRPr lang="en-US" dirty="0">
              <a:solidFill>
                <a:schemeClr val="bg2">
                  <a:lumMod val="40000"/>
                  <a:lumOff val="60000"/>
                </a:schemeClr>
              </a:solidFill>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txBody>
          <a:bodyPr/>
          <a:lstStyle/>
          <a:p>
            <a:r>
              <a:rPr lang="en-US" sz="3200" i="1" dirty="0" smtClean="0">
                <a:latin typeface="Times New Roman" pitchFamily="18" charset="0"/>
                <a:cs typeface="Times New Roman" pitchFamily="18" charset="0"/>
              </a:rPr>
              <a:t>And Saul, yet breathing out </a:t>
            </a:r>
            <a:r>
              <a:rPr lang="en-US" sz="3200" i="1" dirty="0" err="1" smtClean="0">
                <a:latin typeface="Times New Roman" pitchFamily="18" charset="0"/>
                <a:cs typeface="Times New Roman" pitchFamily="18" charset="0"/>
              </a:rPr>
              <a:t>threatenings</a:t>
            </a:r>
            <a:r>
              <a:rPr lang="en-US" sz="3200" i="1" dirty="0" smtClean="0">
                <a:latin typeface="Times New Roman" pitchFamily="18" charset="0"/>
                <a:cs typeface="Times New Roman" pitchFamily="18" charset="0"/>
              </a:rPr>
              <a:t> and slaughter against the disciples of the Lord, went unto the high priest, </a:t>
            </a:r>
          </a:p>
          <a:p>
            <a:r>
              <a:rPr lang="en-US" sz="3200" i="1" dirty="0" smtClean="0">
                <a:latin typeface="Times New Roman" pitchFamily="18" charset="0"/>
                <a:cs typeface="Times New Roman" pitchFamily="18" charset="0"/>
              </a:rPr>
              <a:t>And desired of him letters to Damascus to the synagogues, that if he found any of this way, whether they were men or women, he might bring them bound unto Jerusalem. </a:t>
            </a:r>
          </a:p>
          <a:p>
            <a:endParaRPr lang="en-US" dirty="0"/>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9.1-2</a:t>
            </a:r>
            <a:endParaRPr lang="en-US" dirty="0">
              <a:solidFill>
                <a:schemeClr val="bg2">
                  <a:lumMod val="40000"/>
                  <a:lumOff val="60000"/>
                </a:schemeClr>
              </a:solidFill>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Now about that time Herod the king stretched forth [his] hands to vex certain of the church. </a:t>
            </a:r>
          </a:p>
          <a:p>
            <a:r>
              <a:rPr lang="en-US" sz="3200" i="1" dirty="0" smtClean="0">
                <a:latin typeface="Times New Roman" pitchFamily="18" charset="0"/>
                <a:cs typeface="Times New Roman" pitchFamily="18" charset="0"/>
              </a:rPr>
              <a:t>And he killed James the brother of John with the sword.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12.1-2</a:t>
            </a:r>
            <a:endParaRPr lang="en-US" dirty="0">
              <a:solidFill>
                <a:schemeClr val="bg2">
                  <a:lumMod val="40000"/>
                  <a:lumOff val="60000"/>
                </a:schemeClr>
              </a:solidFill>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txBody>
          <a:bodyPr>
            <a:normAutofit/>
          </a:bodyPr>
          <a:lstStyle/>
          <a:p>
            <a:pPr>
              <a:spcBef>
                <a:spcPts val="0"/>
              </a:spcBef>
            </a:pPr>
            <a:r>
              <a:rPr lang="en-US" sz="3200" i="1" dirty="0" smtClean="0">
                <a:latin typeface="Times New Roman" pitchFamily="18" charset="0"/>
                <a:cs typeface="Times New Roman" pitchFamily="18" charset="0"/>
              </a:rPr>
              <a:t>And because he saw it pleased the Jews, he proceeded further to take Peter also. (Then were the days of unleavened bread.) </a:t>
            </a:r>
          </a:p>
          <a:p>
            <a:pPr>
              <a:spcBef>
                <a:spcPts val="0"/>
              </a:spcBef>
            </a:pPr>
            <a:r>
              <a:rPr lang="en-US" sz="3200" i="1" dirty="0" smtClean="0">
                <a:latin typeface="Times New Roman" pitchFamily="18" charset="0"/>
                <a:cs typeface="Times New Roman" pitchFamily="18" charset="0"/>
              </a:rPr>
              <a:t>And when he had apprehended him, he put [him] in prison, and delivered [him] to four </a:t>
            </a:r>
            <a:r>
              <a:rPr lang="en-US" sz="3200" i="1" dirty="0" err="1" smtClean="0">
                <a:latin typeface="Times New Roman" pitchFamily="18" charset="0"/>
                <a:cs typeface="Times New Roman" pitchFamily="18" charset="0"/>
              </a:rPr>
              <a:t>quaternions</a:t>
            </a:r>
            <a:r>
              <a:rPr lang="en-US" sz="3200" i="1" dirty="0" smtClean="0">
                <a:latin typeface="Times New Roman" pitchFamily="18" charset="0"/>
                <a:cs typeface="Times New Roman" pitchFamily="18" charset="0"/>
              </a:rPr>
              <a:t> of soldiers to keep him; intending after Easter to bring him forth to the people.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12.3-4</a:t>
            </a:r>
            <a:endParaRPr lang="en-US" dirty="0">
              <a:solidFill>
                <a:schemeClr val="bg2">
                  <a:lumMod val="40000"/>
                  <a:lumOff val="60000"/>
                </a:schemeClr>
              </a:solidFill>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pPr>
              <a:spcBef>
                <a:spcPts val="0"/>
              </a:spcBef>
            </a:pPr>
            <a:r>
              <a:rPr lang="en-US" sz="3200" i="1" dirty="0" smtClean="0">
                <a:latin typeface="Times New Roman" pitchFamily="18" charset="0"/>
                <a:cs typeface="Times New Roman" pitchFamily="18" charset="0"/>
              </a:rPr>
              <a:t>Peter therefore was kept in prison: but prayer was made without ceasing of the church unto God for him.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12.5-8</a:t>
            </a:r>
            <a:endParaRPr lang="en-US" dirty="0">
              <a:solidFill>
                <a:schemeClr val="bg2">
                  <a:lumMod val="40000"/>
                  <a:lumOff val="60000"/>
                </a:schemeClr>
              </a:solidFill>
            </a:endParaRP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90800"/>
            <a:ext cx="8229600" cy="3535363"/>
          </a:xfrm>
        </p:spPr>
        <p:txBody>
          <a:bodyPr>
            <a:normAutofit/>
          </a:bodyPr>
          <a:lstStyle/>
          <a:p>
            <a:pPr>
              <a:spcBef>
                <a:spcPts val="0"/>
              </a:spcBef>
            </a:pPr>
            <a:r>
              <a:rPr lang="en-US" sz="3200" i="1" dirty="0" smtClean="0">
                <a:latin typeface="Times New Roman" pitchFamily="18" charset="0"/>
                <a:cs typeface="Times New Roman" pitchFamily="18" charset="0"/>
              </a:rPr>
              <a:t>And when Herod would have brought him forth, the same night Peter was sleeping between two soldiers, bound with two chains: and the keepers before the door kept the prison.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12.5-8 cont.</a:t>
            </a:r>
            <a:endParaRPr lang="en-US" dirty="0">
              <a:solidFill>
                <a:schemeClr val="bg2">
                  <a:lumMod val="40000"/>
                  <a:lumOff val="60000"/>
                </a:schemeClr>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000" i="1" dirty="0" smtClean="0">
                <a:latin typeface="Times New Roman" pitchFamily="18" charset="0"/>
                <a:cs typeface="Times New Roman" pitchFamily="18" charset="0"/>
              </a:rPr>
              <a:t>Blessed [are] they which are persecuted for righteousness' sake: for theirs is the kingdom of heaven. </a:t>
            </a:r>
          </a:p>
          <a:p>
            <a:r>
              <a:rPr lang="en-US" sz="3000" i="1" dirty="0" smtClean="0">
                <a:latin typeface="Times New Roman" pitchFamily="18" charset="0"/>
                <a:cs typeface="Times New Roman" pitchFamily="18" charset="0"/>
              </a:rPr>
              <a:t>Blessed are ye, when [men] shall revile you, and persecute [you], and shall say all manner of evil against you falsely, for my sake. </a:t>
            </a:r>
          </a:p>
          <a:p>
            <a:r>
              <a:rPr lang="en-US" sz="3000" i="1" dirty="0" smtClean="0">
                <a:latin typeface="Times New Roman" pitchFamily="18" charset="0"/>
                <a:cs typeface="Times New Roman" pitchFamily="18" charset="0"/>
              </a:rPr>
              <a:t>Rejoice, and be exceeding glad: for great [is] your reward in heaven: for so persecuted they the prophets which were before you. </a:t>
            </a:r>
          </a:p>
        </p:txBody>
      </p:sp>
      <p:sp>
        <p:nvSpPr>
          <p:cNvPr id="2" name="Title 1"/>
          <p:cNvSpPr>
            <a:spLocks noGrp="1"/>
          </p:cNvSpPr>
          <p:nvPr>
            <p:ph type="title"/>
          </p:nvPr>
        </p:nvSpPr>
        <p:spPr/>
        <p:txBody>
          <a:bodyPr/>
          <a:lstStyle/>
          <a:p>
            <a:r>
              <a:rPr lang="en-US" i="1" dirty="0" smtClean="0">
                <a:solidFill>
                  <a:schemeClr val="tx2">
                    <a:lumMod val="40000"/>
                    <a:lumOff val="60000"/>
                  </a:schemeClr>
                </a:solidFill>
                <a:latin typeface="Times New Roman" pitchFamily="18" charset="0"/>
                <a:cs typeface="Times New Roman" pitchFamily="18" charset="0"/>
              </a:rPr>
              <a:t>Matthew 5.10-12</a:t>
            </a:r>
            <a:endParaRPr lang="en-US" dirty="0">
              <a:solidFill>
                <a:schemeClr val="tx2">
                  <a:lumMod val="40000"/>
                  <a:lumOff val="60000"/>
                </a:schemeClr>
              </a:solidFill>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pPr>
              <a:spcBef>
                <a:spcPts val="0"/>
              </a:spcBef>
            </a:pPr>
            <a:r>
              <a:rPr lang="en-US" sz="3200" i="1" dirty="0" smtClean="0">
                <a:latin typeface="Times New Roman" pitchFamily="18" charset="0"/>
                <a:cs typeface="Times New Roman" pitchFamily="18" charset="0"/>
              </a:rPr>
              <a:t>And, behold, the angel of the Lord came upon [him], and a light shined in the prison: and he smote Peter on the side, and raised him up, saying, Arise up quickly. And his chains fell off from [his] hands.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12.5-8 cont.</a:t>
            </a:r>
            <a:endParaRPr lang="en-US" dirty="0">
              <a:solidFill>
                <a:schemeClr val="bg2">
                  <a:lumMod val="40000"/>
                  <a:lumOff val="60000"/>
                </a:schemeClr>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sz="3200" i="1" dirty="0" smtClean="0">
                <a:latin typeface="Times New Roman" pitchFamily="18" charset="0"/>
                <a:cs typeface="Times New Roman" pitchFamily="18" charset="0"/>
              </a:rPr>
              <a:t>And the angel said unto him, Gird thyself, and bind on thy sandals. And so he did. And he </a:t>
            </a:r>
            <a:r>
              <a:rPr lang="en-US" sz="3200" i="1" dirty="0" err="1" smtClean="0">
                <a:latin typeface="Times New Roman" pitchFamily="18" charset="0"/>
                <a:cs typeface="Times New Roman" pitchFamily="18" charset="0"/>
              </a:rPr>
              <a:t>saith</a:t>
            </a:r>
            <a:r>
              <a:rPr lang="en-US" sz="3200" i="1" dirty="0" smtClean="0">
                <a:latin typeface="Times New Roman" pitchFamily="18" charset="0"/>
                <a:cs typeface="Times New Roman" pitchFamily="18" charset="0"/>
              </a:rPr>
              <a:t> unto him, Cast thy garment about thee, and follow me.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12.5-8 cont.</a:t>
            </a:r>
            <a:endParaRPr lang="en-US" dirty="0">
              <a:solidFill>
                <a:schemeClr val="bg2">
                  <a:lumMod val="40000"/>
                  <a:lumOff val="60000"/>
                </a:schemeClr>
              </a:solidFill>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i="1" dirty="0" smtClean="0">
                <a:solidFill>
                  <a:srgbClr val="CC9900"/>
                </a:solidFill>
                <a:latin typeface="Times New Roman" pitchFamily="18" charset="0"/>
                <a:cs typeface="Times New Roman" pitchFamily="18" charset="0"/>
              </a:rPr>
              <a:t>in perils by mine:  </a:t>
            </a:r>
            <a:r>
              <a:rPr lang="en-US" sz="2800" i="1" u="sng" dirty="0" smtClean="0">
                <a:solidFill>
                  <a:srgbClr val="CC9900"/>
                </a:solidFill>
                <a:latin typeface="Times New Roman" pitchFamily="18" charset="0"/>
                <a:cs typeface="Times New Roman" pitchFamily="18" charset="0"/>
              </a:rPr>
              <a:t>Act_9:23-25, Act_9:29, Act_13:50, Act_20:3, Act_20:19, Act_21:28-31, Act_23:12-22, Act_25:3, Act_28:10,Act_28:11; 1Th_2:15, 1Th_2:16</a:t>
            </a:r>
          </a:p>
          <a:p>
            <a:pPr>
              <a:buNone/>
            </a:pPr>
            <a:r>
              <a:rPr lang="en-US" sz="2800" i="1" u="sng" dirty="0" smtClean="0">
                <a:solidFill>
                  <a:srgbClr val="CC9900"/>
                </a:solidFill>
                <a:latin typeface="Times New Roman" pitchFamily="18" charset="0"/>
                <a:cs typeface="Times New Roman" pitchFamily="18" charset="0"/>
              </a:rPr>
              <a:t> </a:t>
            </a:r>
          </a:p>
          <a:p>
            <a:r>
              <a:rPr lang="en-US" sz="2800" i="1" dirty="0" smtClean="0">
                <a:solidFill>
                  <a:srgbClr val="CC9900"/>
                </a:solidFill>
                <a:latin typeface="Times New Roman" pitchFamily="18" charset="0"/>
                <a:cs typeface="Times New Roman" pitchFamily="18" charset="0"/>
              </a:rPr>
              <a:t>in perils by the:  </a:t>
            </a:r>
            <a:r>
              <a:rPr lang="en-US" sz="2800" i="1" u="sng" dirty="0" smtClean="0">
                <a:solidFill>
                  <a:srgbClr val="CC9900"/>
                </a:solidFill>
                <a:latin typeface="Times New Roman" pitchFamily="18" charset="0"/>
                <a:cs typeface="Times New Roman" pitchFamily="18" charset="0"/>
              </a:rPr>
              <a:t>2Co_1:8-10; Act_14:5, Act_14:19, Act_16:19-24, 19:23-41; 1Co_15:32</a:t>
            </a:r>
          </a:p>
          <a:p>
            <a:pPr>
              <a:buNone/>
            </a:pPr>
            <a:endParaRPr lang="en-US" sz="2800" i="1" u="sng" dirty="0" smtClean="0">
              <a:solidFill>
                <a:srgbClr val="CC9900"/>
              </a:solidFill>
              <a:latin typeface="Times New Roman" pitchFamily="18" charset="0"/>
              <a:cs typeface="Times New Roman" pitchFamily="18" charset="0"/>
            </a:endParaRPr>
          </a:p>
          <a:p>
            <a:r>
              <a:rPr lang="en-US" sz="2800" i="1" dirty="0" smtClean="0">
                <a:solidFill>
                  <a:srgbClr val="CC9900"/>
                </a:solidFill>
                <a:latin typeface="Times New Roman" pitchFamily="18" charset="0"/>
                <a:cs typeface="Times New Roman" pitchFamily="18" charset="0"/>
              </a:rPr>
              <a:t>in perils in the city:  </a:t>
            </a:r>
            <a:r>
              <a:rPr lang="en-US" sz="2800" i="1" u="sng" dirty="0" smtClean="0">
                <a:solidFill>
                  <a:srgbClr val="CC9900"/>
                </a:solidFill>
                <a:latin typeface="Times New Roman" pitchFamily="18" charset="0"/>
                <a:cs typeface="Times New Roman" pitchFamily="18" charset="0"/>
              </a:rPr>
              <a:t>2Co_11:32; Act_9:24, Act_17:5</a:t>
            </a:r>
          </a:p>
        </p:txBody>
      </p:sp>
      <p:sp>
        <p:nvSpPr>
          <p:cNvPr id="2" name="Title 1"/>
          <p:cNvSpPr>
            <a:spLocks noGrp="1"/>
          </p:cNvSpPr>
          <p:nvPr>
            <p:ph type="title"/>
          </p:nvPr>
        </p:nvSpPr>
        <p:spPr/>
        <p:txBody>
          <a:bodyPr/>
          <a:lstStyle/>
          <a:p>
            <a:r>
              <a:rPr lang="en-US" i="1" dirty="0" smtClean="0">
                <a:solidFill>
                  <a:srgbClr val="CC9900"/>
                </a:solidFill>
                <a:latin typeface="Times New Roman" pitchFamily="18" charset="0"/>
                <a:cs typeface="Times New Roman" pitchFamily="18" charset="0"/>
              </a:rPr>
              <a:t>Treasury of Scriptural Knowledge</a:t>
            </a:r>
            <a:endParaRPr lang="en-US" i="1" dirty="0">
              <a:solidFill>
                <a:srgbClr val="CC9900"/>
              </a:solidFill>
              <a:latin typeface="Times New Roman" pitchFamily="18" charset="0"/>
              <a:cs typeface="Times New Roman"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14600"/>
            <a:ext cx="8229600" cy="3611563"/>
          </a:xfrm>
        </p:spPr>
        <p:txBody>
          <a:bodyPr>
            <a:normAutofit/>
          </a:bodyPr>
          <a:lstStyle/>
          <a:p>
            <a:r>
              <a:rPr lang="en-US" sz="3200" i="1" dirty="0" smtClean="0">
                <a:latin typeface="Times New Roman" pitchFamily="18" charset="0"/>
                <a:cs typeface="Times New Roman" pitchFamily="18" charset="0"/>
              </a:rPr>
              <a:t>And there came thither [certain] Jews from Antioch and </a:t>
            </a:r>
            <a:r>
              <a:rPr lang="en-US" sz="3200" i="1" dirty="0" err="1" smtClean="0">
                <a:latin typeface="Times New Roman" pitchFamily="18" charset="0"/>
                <a:cs typeface="Times New Roman" pitchFamily="18" charset="0"/>
              </a:rPr>
              <a:t>Iconium</a:t>
            </a:r>
            <a:r>
              <a:rPr lang="en-US" sz="3200" i="1" dirty="0" smtClean="0">
                <a:latin typeface="Times New Roman" pitchFamily="18" charset="0"/>
                <a:cs typeface="Times New Roman" pitchFamily="18" charset="0"/>
              </a:rPr>
              <a:t>, who persuaded the people, and, having stoned Paul, drew [him] out of the city, supposing he had been dead.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14.19-22</a:t>
            </a:r>
            <a:endParaRPr lang="en-US" dirty="0">
              <a:solidFill>
                <a:schemeClr val="bg2">
                  <a:lumMod val="40000"/>
                  <a:lumOff val="60000"/>
                </a:schemeClr>
              </a:solidFill>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r>
              <a:rPr lang="en-US" sz="3200" i="1" dirty="0" smtClean="0">
                <a:latin typeface="Times New Roman" pitchFamily="18" charset="0"/>
                <a:cs typeface="Times New Roman" pitchFamily="18" charset="0"/>
              </a:rPr>
              <a:t>Howbeit, as the disciples stood round about him, he rose up, and came into the city: and the next day he departed with Barnabas to </a:t>
            </a:r>
            <a:r>
              <a:rPr lang="en-US" sz="3200" i="1" dirty="0" err="1" smtClean="0">
                <a:latin typeface="Times New Roman" pitchFamily="18" charset="0"/>
                <a:cs typeface="Times New Roman" pitchFamily="18" charset="0"/>
              </a:rPr>
              <a:t>Derbe</a:t>
            </a:r>
            <a:r>
              <a:rPr lang="en-US" sz="3200" i="1" dirty="0" smtClean="0">
                <a:latin typeface="Times New Roman" pitchFamily="18" charset="0"/>
                <a:cs typeface="Times New Roman" pitchFamily="18" charset="0"/>
              </a:rPr>
              <a: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14.19-22 cont.</a:t>
            </a:r>
            <a:endParaRPr lang="en-US" dirty="0">
              <a:solidFill>
                <a:schemeClr val="bg2">
                  <a:lumMod val="40000"/>
                  <a:lumOff val="60000"/>
                </a:schemeClr>
              </a:solidFill>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57400"/>
            <a:ext cx="8229600" cy="4068763"/>
          </a:xfrm>
        </p:spPr>
        <p:txBody>
          <a:bodyPr>
            <a:normAutofit/>
          </a:bodyPr>
          <a:lstStyle/>
          <a:p>
            <a:r>
              <a:rPr lang="en-US" sz="3200" i="1" dirty="0" smtClean="0">
                <a:latin typeface="Times New Roman" pitchFamily="18" charset="0"/>
                <a:cs typeface="Times New Roman" pitchFamily="18" charset="0"/>
              </a:rPr>
              <a:t>And when they had preached the gospel to that city, and had taught many, they returned again to </a:t>
            </a:r>
            <a:r>
              <a:rPr lang="en-US" sz="3200" i="1" dirty="0" err="1" smtClean="0">
                <a:latin typeface="Times New Roman" pitchFamily="18" charset="0"/>
                <a:cs typeface="Times New Roman" pitchFamily="18" charset="0"/>
              </a:rPr>
              <a:t>Lystra</a:t>
            </a:r>
            <a:r>
              <a:rPr lang="en-US" sz="3200" i="1" dirty="0" smtClean="0">
                <a:latin typeface="Times New Roman" pitchFamily="18" charset="0"/>
                <a:cs typeface="Times New Roman" pitchFamily="18" charset="0"/>
              </a:rPr>
              <a:t>, and [to] </a:t>
            </a:r>
            <a:r>
              <a:rPr lang="en-US" sz="3200" i="1" dirty="0" err="1" smtClean="0">
                <a:latin typeface="Times New Roman" pitchFamily="18" charset="0"/>
                <a:cs typeface="Times New Roman" pitchFamily="18" charset="0"/>
              </a:rPr>
              <a:t>Iconium</a:t>
            </a:r>
            <a:r>
              <a:rPr lang="en-US" sz="3200" i="1" dirty="0" smtClean="0">
                <a:latin typeface="Times New Roman" pitchFamily="18" charset="0"/>
                <a:cs typeface="Times New Roman" pitchFamily="18" charset="0"/>
              </a:rPr>
              <a:t>, and Antioch, </a:t>
            </a:r>
          </a:p>
          <a:p>
            <a:r>
              <a:rPr lang="en-US" sz="3200" i="1" dirty="0" smtClean="0">
                <a:latin typeface="Times New Roman" pitchFamily="18" charset="0"/>
                <a:cs typeface="Times New Roman" pitchFamily="18" charset="0"/>
              </a:rPr>
              <a:t>Confirming the souls of the disciples, [and] exhorting them to continue in the faith, and that we must through much tribulation enter into the kingdom of God.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14.19-22 cont.</a:t>
            </a:r>
            <a:endParaRPr lang="en-US" dirty="0">
              <a:solidFill>
                <a:schemeClr val="bg2">
                  <a:lumMod val="40000"/>
                  <a:lumOff val="60000"/>
                </a:schemeClr>
              </a:solidFill>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711891"/>
          </a:xfrm>
        </p:spPr>
        <p:txBody>
          <a:bodyPr>
            <a:noAutofit/>
          </a:bodyPr>
          <a:lstStyle/>
          <a:p>
            <a:r>
              <a:rPr lang="en-US" sz="2400" i="1" dirty="0" smtClean="0">
                <a:latin typeface="Times New Roman" pitchFamily="18" charset="0"/>
                <a:cs typeface="Times New Roman" pitchFamily="18" charset="0"/>
              </a:rPr>
              <a:t>And when her masters saw that the hope of their gains was gone, they caught Paul and Silas, and drew [them] into the marketplace unto the rulers, </a:t>
            </a:r>
          </a:p>
          <a:p>
            <a:r>
              <a:rPr lang="en-US" sz="2400" i="1" dirty="0" smtClean="0">
                <a:latin typeface="Times New Roman" pitchFamily="18" charset="0"/>
                <a:cs typeface="Times New Roman" pitchFamily="18" charset="0"/>
              </a:rPr>
              <a:t>And brought them to the magistrates, saying, These men, being Jews, do exceedingly trouble our city, </a:t>
            </a:r>
          </a:p>
          <a:p>
            <a:r>
              <a:rPr lang="en-US" sz="2400" i="1" dirty="0" smtClean="0">
                <a:latin typeface="Times New Roman" pitchFamily="18" charset="0"/>
                <a:cs typeface="Times New Roman" pitchFamily="18" charset="0"/>
              </a:rPr>
              <a:t>And teach customs, which are not lawful for us to receive, neither to observe, being Romans. </a:t>
            </a:r>
          </a:p>
          <a:p>
            <a:r>
              <a:rPr lang="en-US" sz="2400" i="1" dirty="0" smtClean="0">
                <a:latin typeface="Times New Roman" pitchFamily="18" charset="0"/>
                <a:cs typeface="Times New Roman" pitchFamily="18" charset="0"/>
              </a:rPr>
              <a:t>And the multitude rose up together against them: and the magistrates rent off their clothes, and commanded to beat [them]. </a:t>
            </a:r>
          </a:p>
          <a:p>
            <a:r>
              <a:rPr lang="en-US" sz="2400" i="1" dirty="0" smtClean="0">
                <a:latin typeface="Times New Roman" pitchFamily="18" charset="0"/>
                <a:cs typeface="Times New Roman" pitchFamily="18" charset="0"/>
              </a:rPr>
              <a:t>And when they had laid many stripes upon them, they cast [them] into prison, charging the jailor to keep them safely: </a:t>
            </a:r>
          </a:p>
          <a:p>
            <a:r>
              <a:rPr lang="en-US" sz="2400" i="1" dirty="0" smtClean="0">
                <a:latin typeface="Times New Roman" pitchFamily="18" charset="0"/>
                <a:cs typeface="Times New Roman" pitchFamily="18" charset="0"/>
              </a:rPr>
              <a:t>Who, having received such a charge, thrust them into the inner prison, and made their feet fast in the stocks.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16.19-24</a:t>
            </a:r>
            <a:endParaRPr lang="en-US" dirty="0">
              <a:solidFill>
                <a:schemeClr val="bg2">
                  <a:lumMod val="40000"/>
                  <a:lumOff val="60000"/>
                </a:schemeClr>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029200"/>
          </a:xfrm>
        </p:spPr>
        <p:txBody>
          <a:bodyPr>
            <a:noAutofit/>
          </a:bodyPr>
          <a:lstStyle/>
          <a:p>
            <a:r>
              <a:rPr lang="en-US" sz="3200" i="1" dirty="0" smtClean="0">
                <a:latin typeface="Times New Roman" pitchFamily="18" charset="0"/>
                <a:cs typeface="Times New Roman" pitchFamily="18" charset="0"/>
              </a:rPr>
              <a:t>And when the blood of thy martyr Stephen was shed, I also was standing by, and consenting unto his death, and kept the raiment of them that slew him. </a:t>
            </a:r>
          </a:p>
          <a:p>
            <a:r>
              <a:rPr lang="en-US" sz="3200" i="1" dirty="0" smtClean="0">
                <a:latin typeface="Times New Roman" pitchFamily="18" charset="0"/>
                <a:cs typeface="Times New Roman" pitchFamily="18" charset="0"/>
              </a:rPr>
              <a:t>And he said unto me, Depart: for I will send thee far hence unto the Gentiles. </a:t>
            </a:r>
          </a:p>
          <a:p>
            <a:r>
              <a:rPr lang="en-US" sz="3200" i="1" dirty="0" smtClean="0">
                <a:latin typeface="Times New Roman" pitchFamily="18" charset="0"/>
                <a:cs typeface="Times New Roman" pitchFamily="18" charset="0"/>
              </a:rPr>
              <a:t>And they gave him audience unto this word, and [then] lifted up their voices, and said, Away with such a [fellow] from the earth: for it is not fit that he should live.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22.20-28</a:t>
            </a:r>
            <a:endParaRPr lang="en-US" dirty="0">
              <a:solidFill>
                <a:schemeClr val="bg2">
                  <a:lumMod val="40000"/>
                  <a:lumOff val="60000"/>
                </a:schemeClr>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3200" i="1" dirty="0" smtClean="0">
                <a:latin typeface="Times New Roman" pitchFamily="18" charset="0"/>
                <a:cs typeface="Times New Roman" pitchFamily="18" charset="0"/>
              </a:rPr>
              <a:t>And as they cried out, and cast off [their] clothes, and threw dust into the air, </a:t>
            </a:r>
          </a:p>
          <a:p>
            <a:r>
              <a:rPr lang="en-US" sz="3200" i="1" dirty="0" smtClean="0">
                <a:latin typeface="Times New Roman" pitchFamily="18" charset="0"/>
                <a:cs typeface="Times New Roman" pitchFamily="18" charset="0"/>
              </a:rPr>
              <a:t>The chief captain commanded him to be brought into the castle, and bade that he should be examined by scourging; that he might know wherefore they cried so against him. </a:t>
            </a:r>
          </a:p>
          <a:p>
            <a:r>
              <a:rPr lang="en-US" sz="3200" i="1" dirty="0" smtClean="0">
                <a:latin typeface="Times New Roman" pitchFamily="18" charset="0"/>
                <a:cs typeface="Times New Roman" pitchFamily="18" charset="0"/>
              </a:rPr>
              <a:t>And as they bound him with thongs, Paul said unto the centurion that stood by, Is it lawful for you to scourge a man that is a Roman, and </a:t>
            </a:r>
            <a:r>
              <a:rPr lang="en-US" sz="3200" i="1" dirty="0" err="1" smtClean="0">
                <a:latin typeface="Times New Roman" pitchFamily="18" charset="0"/>
                <a:cs typeface="Times New Roman" pitchFamily="18" charset="0"/>
              </a:rPr>
              <a:t>uncondemned</a:t>
            </a:r>
            <a:r>
              <a:rPr lang="en-US" sz="3200" i="1" dirty="0" smtClean="0">
                <a:latin typeface="Times New Roman" pitchFamily="18" charset="0"/>
                <a:cs typeface="Times New Roman" pitchFamily="18" charset="0"/>
              </a:rPr>
              <a:t>? </a:t>
            </a:r>
          </a:p>
        </p:txBody>
      </p:sp>
      <p:sp>
        <p:nvSpPr>
          <p:cNvPr id="3" name="Title 2"/>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22.20-28 cont.</a:t>
            </a:r>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200" i="1" dirty="0" smtClean="0">
                <a:latin typeface="Times New Roman" pitchFamily="18" charset="0"/>
                <a:cs typeface="Times New Roman" pitchFamily="18" charset="0"/>
              </a:rPr>
              <a:t>When the centurion heard [that], he went and told the chief captain, saying, Take heed what thou doest: for this man is a Roman. </a:t>
            </a:r>
          </a:p>
          <a:p>
            <a:r>
              <a:rPr lang="en-US" sz="3200" i="1" dirty="0" smtClean="0">
                <a:latin typeface="Times New Roman" pitchFamily="18" charset="0"/>
                <a:cs typeface="Times New Roman" pitchFamily="18" charset="0"/>
              </a:rPr>
              <a:t>Then the chief captain came, and said unto him, Tell me, art thou a Roman? He said, Yea. </a:t>
            </a:r>
          </a:p>
          <a:p>
            <a:r>
              <a:rPr lang="en-US" sz="3200" i="1" dirty="0" smtClean="0">
                <a:latin typeface="Times New Roman" pitchFamily="18" charset="0"/>
                <a:cs typeface="Times New Roman" pitchFamily="18" charset="0"/>
              </a:rPr>
              <a:t>And the chief captain answered, With a great sum obtained I this freedom. And Paul said, But I was [free] born. </a:t>
            </a:r>
          </a:p>
        </p:txBody>
      </p:sp>
      <p:sp>
        <p:nvSpPr>
          <p:cNvPr id="3" name="Title 2"/>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Acts 22.20-28 cont.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419600"/>
          </a:xfrm>
        </p:spPr>
        <p:txBody>
          <a:bodyPr/>
          <a:lstStyle/>
          <a:p>
            <a:r>
              <a:rPr lang="en-US" sz="2400" i="1" dirty="0" smtClean="0">
                <a:latin typeface="Times New Roman" pitchFamily="18" charset="0"/>
                <a:cs typeface="Times New Roman" pitchFamily="18" charset="0"/>
              </a:rPr>
              <a:t>Ye have heard that it hath been said, An eye for an eye, and a tooth for a tooth: </a:t>
            </a:r>
          </a:p>
          <a:p>
            <a:r>
              <a:rPr lang="en-US" sz="2400" i="1" dirty="0" smtClean="0">
                <a:latin typeface="Times New Roman" pitchFamily="18" charset="0"/>
                <a:cs typeface="Times New Roman" pitchFamily="18" charset="0"/>
              </a:rPr>
              <a:t>But I say unto you, That ye resist not evil: but whosoever shall smite thee on thy right cheek, turn to him the other also. </a:t>
            </a:r>
          </a:p>
          <a:p>
            <a:r>
              <a:rPr lang="en-US" sz="2400" i="1" dirty="0" smtClean="0">
                <a:latin typeface="Times New Roman" pitchFamily="18" charset="0"/>
                <a:cs typeface="Times New Roman" pitchFamily="18" charset="0"/>
              </a:rPr>
              <a:t>And if any man will sue thee at the law, and take away thy coat, let him have [thy] </a:t>
            </a:r>
            <a:r>
              <a:rPr lang="en-US" sz="2400" i="1" dirty="0" err="1" smtClean="0">
                <a:latin typeface="Times New Roman" pitchFamily="18" charset="0"/>
                <a:cs typeface="Times New Roman" pitchFamily="18" charset="0"/>
              </a:rPr>
              <a:t>cloke</a:t>
            </a:r>
            <a:r>
              <a:rPr lang="en-US" sz="2400" i="1" dirty="0" smtClean="0">
                <a:latin typeface="Times New Roman" pitchFamily="18" charset="0"/>
                <a:cs typeface="Times New Roman" pitchFamily="18" charset="0"/>
              </a:rPr>
              <a:t> also. </a:t>
            </a:r>
          </a:p>
          <a:p>
            <a:r>
              <a:rPr lang="en-US" sz="2400" i="1" dirty="0" smtClean="0">
                <a:latin typeface="Times New Roman" pitchFamily="18" charset="0"/>
                <a:cs typeface="Times New Roman" pitchFamily="18" charset="0"/>
              </a:rPr>
              <a:t>And whosoever shall compel thee to go a mile, go with him twain. </a:t>
            </a:r>
          </a:p>
          <a:p>
            <a:r>
              <a:rPr lang="en-US" sz="2400" i="1" dirty="0" smtClean="0">
                <a:latin typeface="Times New Roman" pitchFamily="18" charset="0"/>
                <a:cs typeface="Times New Roman" pitchFamily="18" charset="0"/>
              </a:rPr>
              <a:t>Give to him that </a:t>
            </a:r>
            <a:r>
              <a:rPr lang="en-US" sz="2400" i="1" dirty="0" err="1" smtClean="0">
                <a:latin typeface="Times New Roman" pitchFamily="18" charset="0"/>
                <a:cs typeface="Times New Roman" pitchFamily="18" charset="0"/>
              </a:rPr>
              <a:t>asketh</a:t>
            </a:r>
            <a:r>
              <a:rPr lang="en-US" sz="2400" i="1" dirty="0" smtClean="0">
                <a:latin typeface="Times New Roman" pitchFamily="18" charset="0"/>
                <a:cs typeface="Times New Roman" pitchFamily="18" charset="0"/>
              </a:rPr>
              <a:t> thee, and from him that would borrow of thee turn not thou away. </a:t>
            </a:r>
          </a:p>
        </p:txBody>
      </p:sp>
      <p:sp>
        <p:nvSpPr>
          <p:cNvPr id="2" name="Title 1"/>
          <p:cNvSpPr>
            <a:spLocks noGrp="1"/>
          </p:cNvSpPr>
          <p:nvPr>
            <p:ph type="title"/>
          </p:nvPr>
        </p:nvSpPr>
        <p:spPr/>
        <p:txBody>
          <a:bodyPr/>
          <a:lstStyle/>
          <a:p>
            <a:r>
              <a:rPr lang="en-US" i="1" dirty="0" smtClean="0">
                <a:solidFill>
                  <a:schemeClr val="tx2">
                    <a:lumMod val="40000"/>
                    <a:lumOff val="60000"/>
                  </a:schemeClr>
                </a:solidFill>
                <a:latin typeface="Times New Roman" pitchFamily="18" charset="0"/>
                <a:cs typeface="Times New Roman" pitchFamily="18" charset="0"/>
              </a:rPr>
              <a:t>Matthew 5.38-42</a:t>
            </a:r>
            <a:endParaRPr lang="en-US" dirty="0">
              <a:solidFill>
                <a:schemeClr val="tx2">
                  <a:lumMod val="40000"/>
                  <a:lumOff val="60000"/>
                </a:schemeClr>
              </a:solidFill>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i="1" dirty="0" smtClean="0">
                <a:solidFill>
                  <a:srgbClr val="CC9900"/>
                </a:solidFill>
                <a:latin typeface="Times New Roman" pitchFamily="18" charset="0"/>
                <a:cs typeface="Times New Roman" pitchFamily="18" charset="0"/>
              </a:rPr>
              <a:t>in stripes:  </a:t>
            </a:r>
            <a:r>
              <a:rPr lang="en-US" sz="2800" i="1" u="sng" dirty="0" smtClean="0">
                <a:solidFill>
                  <a:srgbClr val="CC9900"/>
                </a:solidFill>
                <a:latin typeface="Times New Roman" pitchFamily="18" charset="0"/>
                <a:cs typeface="Times New Roman" pitchFamily="18" charset="0"/>
              </a:rPr>
              <a:t>2Co_11:24, 2Co_11:25, 2Co_6:4, 2Co_6:5; Act_9:16 </a:t>
            </a:r>
          </a:p>
          <a:p>
            <a:r>
              <a:rPr lang="en-US" sz="2800" i="1" dirty="0" smtClean="0">
                <a:solidFill>
                  <a:srgbClr val="CC9900"/>
                </a:solidFill>
                <a:latin typeface="Times New Roman" pitchFamily="18" charset="0"/>
                <a:cs typeface="Times New Roman" pitchFamily="18" charset="0"/>
              </a:rPr>
              <a:t>in prisons:  </a:t>
            </a:r>
            <a:r>
              <a:rPr lang="en-US" sz="2800" i="1" u="sng" dirty="0" smtClean="0">
                <a:solidFill>
                  <a:srgbClr val="CC9900"/>
                </a:solidFill>
                <a:latin typeface="Times New Roman" pitchFamily="18" charset="0"/>
                <a:cs typeface="Times New Roman" pitchFamily="18" charset="0"/>
              </a:rPr>
              <a:t>Act_9:16, Act_16:24, Act_20:23, Act_21:11, Act_24:26, Act_24:27, Act_25:14, Act_27:1, Act_28:16, Act_28:30; Eph_3:1; Eph_4:1, Eph_6:20; Phi_1:13; 2Ti_1:8, 2Ti_1:16, 2Ti_2:9; Phm_1:9; Heb_10:34 </a:t>
            </a:r>
          </a:p>
          <a:p>
            <a:r>
              <a:rPr lang="en-US" sz="2800" i="1" dirty="0" smtClean="0">
                <a:solidFill>
                  <a:srgbClr val="CC9900"/>
                </a:solidFill>
                <a:latin typeface="Times New Roman" pitchFamily="18" charset="0"/>
                <a:cs typeface="Times New Roman" pitchFamily="18" charset="0"/>
              </a:rPr>
              <a:t>in deaths:  </a:t>
            </a:r>
            <a:r>
              <a:rPr lang="en-US" sz="2800" i="1" u="sng" dirty="0" smtClean="0">
                <a:solidFill>
                  <a:srgbClr val="CC9900"/>
                </a:solidFill>
                <a:latin typeface="Times New Roman" pitchFamily="18" charset="0"/>
                <a:cs typeface="Times New Roman" pitchFamily="18" charset="0"/>
              </a:rPr>
              <a:t>2Co_1:9, 2Co_1:10, 2Co_4:11, 2Co_6:9; Act_14:19; 1Co_15:30-32; Phi_2:17; Col_1:24</a:t>
            </a:r>
          </a:p>
        </p:txBody>
      </p:sp>
      <p:sp>
        <p:nvSpPr>
          <p:cNvPr id="2" name="Title 1"/>
          <p:cNvSpPr>
            <a:spLocks noGrp="1"/>
          </p:cNvSpPr>
          <p:nvPr>
            <p:ph type="title"/>
          </p:nvPr>
        </p:nvSpPr>
        <p:spPr/>
        <p:txBody>
          <a:bodyPr/>
          <a:lstStyle/>
          <a:p>
            <a:r>
              <a:rPr lang="en-US" i="1" dirty="0" smtClean="0">
                <a:solidFill>
                  <a:srgbClr val="CC9900"/>
                </a:solidFill>
                <a:latin typeface="Times New Roman" pitchFamily="18" charset="0"/>
                <a:cs typeface="Times New Roman" pitchFamily="18" charset="0"/>
              </a:rPr>
              <a:t>Treasury of Scriptural Knowledge</a:t>
            </a:r>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67000"/>
            <a:ext cx="8229600" cy="3657600"/>
          </a:xfrm>
        </p:spPr>
        <p:txBody>
          <a:bodyPr>
            <a:normAutofit/>
          </a:bodyPr>
          <a:lstStyle/>
          <a:p>
            <a:pPr>
              <a:spcBef>
                <a:spcPts val="0"/>
              </a:spcBef>
            </a:pPr>
            <a:r>
              <a:rPr lang="en-US" sz="3200" i="1" dirty="0" smtClean="0">
                <a:latin typeface="Times New Roman" pitchFamily="18" charset="0"/>
                <a:cs typeface="Times New Roman" pitchFamily="18" charset="0"/>
              </a:rPr>
              <a:t>Who shall separate us from the love of Christ? [shall] tribulation, or distress, or persecution, or famine, or nakedness, or peril, or sword?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8.35-39</a:t>
            </a:r>
            <a:endParaRPr lang="en-US" dirty="0">
              <a:solidFill>
                <a:schemeClr val="bg2">
                  <a:lumMod val="40000"/>
                  <a:lumOff val="60000"/>
                </a:schemeClr>
              </a:solidFill>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0"/>
            <a:ext cx="8229600" cy="3840163"/>
          </a:xfrm>
        </p:spPr>
        <p:txBody>
          <a:bodyPr>
            <a:normAutofit/>
          </a:bodyPr>
          <a:lstStyle/>
          <a:p>
            <a:pPr>
              <a:spcBef>
                <a:spcPts val="0"/>
              </a:spcBef>
            </a:pPr>
            <a:r>
              <a:rPr lang="en-US" sz="3200" i="1" dirty="0" smtClean="0">
                <a:latin typeface="Times New Roman" pitchFamily="18" charset="0"/>
                <a:cs typeface="Times New Roman" pitchFamily="18" charset="0"/>
              </a:rPr>
              <a:t>As it is written, For thy sake we are killed all the day long; we are accounted as sheep for the slaughter. </a:t>
            </a:r>
          </a:p>
          <a:p>
            <a:pPr>
              <a:spcBef>
                <a:spcPts val="0"/>
              </a:spcBef>
            </a:pPr>
            <a:r>
              <a:rPr lang="en-US" sz="3200" i="1" dirty="0" smtClean="0">
                <a:latin typeface="Times New Roman" pitchFamily="18" charset="0"/>
                <a:cs typeface="Times New Roman" pitchFamily="18" charset="0"/>
              </a:rPr>
              <a:t>Nay, in all these things we are more than conquerors through him that loved us.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8.35-39 cont.</a:t>
            </a:r>
            <a:endParaRPr lang="en-US" dirty="0">
              <a:solidFill>
                <a:schemeClr val="bg2">
                  <a:lumMod val="40000"/>
                  <a:lumOff val="60000"/>
                </a:schemeClr>
              </a:solidFill>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229600" cy="3916363"/>
          </a:xfrm>
        </p:spPr>
        <p:txBody>
          <a:bodyPr>
            <a:normAutofit/>
          </a:bodyPr>
          <a:lstStyle/>
          <a:p>
            <a:pPr>
              <a:spcBef>
                <a:spcPts val="0"/>
              </a:spcBef>
            </a:pPr>
            <a:r>
              <a:rPr lang="en-US" sz="3200" i="1" dirty="0" smtClean="0">
                <a:latin typeface="Times New Roman" pitchFamily="18" charset="0"/>
                <a:cs typeface="Times New Roman" pitchFamily="18" charset="0"/>
              </a:rPr>
              <a:t>For I am persuaded, that neither death, nor life, nor angels, nor principalities, nor powers, nor things present, nor things to come, </a:t>
            </a:r>
          </a:p>
          <a:p>
            <a:pPr>
              <a:spcBef>
                <a:spcPts val="0"/>
              </a:spcBef>
            </a:pPr>
            <a:r>
              <a:rPr lang="en-US" sz="3200" i="1" dirty="0" smtClean="0">
                <a:latin typeface="Times New Roman" pitchFamily="18" charset="0"/>
                <a:cs typeface="Times New Roman" pitchFamily="18" charset="0"/>
              </a:rPr>
              <a:t>Nor height, nor depth, nor any other creature, shall be able to separate us from the love of God, which is in Christ Jesus our Lord.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8.35-39 cont.</a:t>
            </a:r>
            <a:endParaRPr lang="en-US" dirty="0">
              <a:solidFill>
                <a:schemeClr val="bg2">
                  <a:lumMod val="40000"/>
                  <a:lumOff val="60000"/>
                </a:schemeClr>
              </a:solidFill>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3687763"/>
          </a:xfrm>
        </p:spPr>
        <p:txBody>
          <a:bodyPr>
            <a:normAutofit/>
          </a:bodyPr>
          <a:lstStyle/>
          <a:p>
            <a:r>
              <a:rPr lang="en-US" sz="3200" i="1" dirty="0" smtClean="0">
                <a:latin typeface="Times New Roman" pitchFamily="18" charset="0"/>
                <a:cs typeface="Times New Roman" pitchFamily="18" charset="0"/>
              </a:rPr>
              <a:t>[Let] love be without dissimulation. Abhor that which is evil; cleave to that which is good.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a:t>
            </a:r>
            <a:endParaRPr lang="en-US" dirty="0">
              <a:solidFill>
                <a:schemeClr val="bg2">
                  <a:lumMod val="40000"/>
                  <a:lumOff val="60000"/>
                </a:schemeClr>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43200"/>
            <a:ext cx="8229600" cy="3382963"/>
          </a:xfrm>
        </p:spPr>
        <p:txBody>
          <a:bodyPr/>
          <a:lstStyle/>
          <a:p>
            <a:r>
              <a:rPr lang="en-US" sz="3200" i="1" dirty="0" smtClean="0">
                <a:latin typeface="Times New Roman" pitchFamily="18" charset="0"/>
                <a:cs typeface="Times New Roman" pitchFamily="18" charset="0"/>
              </a:rPr>
              <a:t>[Be] kindly </a:t>
            </a:r>
            <a:r>
              <a:rPr lang="en-US" sz="3200" i="1" dirty="0" err="1" smtClean="0">
                <a:latin typeface="Times New Roman" pitchFamily="18" charset="0"/>
                <a:cs typeface="Times New Roman" pitchFamily="18" charset="0"/>
              </a:rPr>
              <a:t>affectioned</a:t>
            </a:r>
            <a:r>
              <a:rPr lang="en-US" sz="3200" i="1" dirty="0" smtClean="0">
                <a:latin typeface="Times New Roman" pitchFamily="18" charset="0"/>
                <a:cs typeface="Times New Roman" pitchFamily="18" charset="0"/>
              </a:rPr>
              <a:t> one to another with brotherly love; in </a:t>
            </a:r>
            <a:r>
              <a:rPr lang="en-US" sz="3200" i="1" dirty="0" err="1" smtClean="0">
                <a:latin typeface="Times New Roman" pitchFamily="18" charset="0"/>
                <a:cs typeface="Times New Roman" pitchFamily="18" charset="0"/>
              </a:rPr>
              <a:t>honour</a:t>
            </a:r>
            <a:r>
              <a:rPr lang="en-US" sz="3200" i="1" dirty="0" smtClean="0">
                <a:latin typeface="Times New Roman" pitchFamily="18" charset="0"/>
                <a:cs typeface="Times New Roman" pitchFamily="18" charset="0"/>
              </a:rPr>
              <a:t> preferring one another;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sz="3200" i="1" dirty="0" smtClean="0">
                <a:latin typeface="Times New Roman" pitchFamily="18" charset="0"/>
                <a:cs typeface="Times New Roman" pitchFamily="18" charset="0"/>
              </a:rPr>
              <a:t>Not slothful in business; fervent in spirit; serving the Lord;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3306763"/>
          </a:xfrm>
        </p:spPr>
        <p:txBody>
          <a:bodyPr>
            <a:normAutofit/>
          </a:bodyPr>
          <a:lstStyle/>
          <a:p>
            <a:r>
              <a:rPr lang="en-US" sz="3200" i="1" dirty="0" smtClean="0">
                <a:latin typeface="Times New Roman" pitchFamily="18" charset="0"/>
                <a:cs typeface="Times New Roman" pitchFamily="18" charset="0"/>
              </a:rPr>
              <a:t>Rejoicing in hope; patient in tribulation; continuing instant in prayer;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0"/>
            <a:ext cx="8229600" cy="3078163"/>
          </a:xfrm>
        </p:spPr>
        <p:txBody>
          <a:bodyPr>
            <a:normAutofit/>
          </a:bodyPr>
          <a:lstStyle/>
          <a:p>
            <a:r>
              <a:rPr lang="en-US" sz="3200" i="1" dirty="0" smtClean="0">
                <a:latin typeface="Times New Roman" pitchFamily="18" charset="0"/>
                <a:cs typeface="Times New Roman" pitchFamily="18" charset="0"/>
              </a:rPr>
              <a:t>Distributing to the necessity of saints; given to hospitality.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5600"/>
            <a:ext cx="8229600" cy="3230563"/>
          </a:xfrm>
        </p:spPr>
        <p:txBody>
          <a:bodyPr>
            <a:normAutofit/>
          </a:bodyPr>
          <a:lstStyle/>
          <a:p>
            <a:r>
              <a:rPr lang="en-US" sz="3200" i="1" dirty="0" smtClean="0">
                <a:latin typeface="Times New Roman" pitchFamily="18" charset="0"/>
                <a:cs typeface="Times New Roman" pitchFamily="18" charset="0"/>
              </a:rPr>
              <a:t>Bless them which persecute you: bless, and curse not. </a:t>
            </a:r>
          </a:p>
        </p:txBody>
      </p:sp>
      <p:sp>
        <p:nvSpPr>
          <p:cNvPr id="2" name="Title 1"/>
          <p:cNvSpPr>
            <a:spLocks noGrp="1"/>
          </p:cNvSpPr>
          <p:nvPr>
            <p:ph type="title"/>
          </p:nvPr>
        </p:nvSpPr>
        <p:spPr/>
        <p:txBody>
          <a:bodyPr/>
          <a:lstStyle/>
          <a:p>
            <a:r>
              <a:rPr lang="en-US" i="1" dirty="0" smtClean="0">
                <a:solidFill>
                  <a:schemeClr val="bg2">
                    <a:lumMod val="40000"/>
                    <a:lumOff val="60000"/>
                  </a:schemeClr>
                </a:solidFill>
                <a:latin typeface="Times New Roman" pitchFamily="18" charset="0"/>
                <a:cs typeface="Times New Roman" pitchFamily="18" charset="0"/>
              </a:rPr>
              <a:t>Romans 12.9-21 cont.</a:t>
            </a:r>
            <a:endParaRPr lang="en-US" dirty="0">
              <a:solidFill>
                <a:schemeClr val="bg2">
                  <a:lumMod val="40000"/>
                  <a:lumOff val="6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525</TotalTime>
  <Words>7326</Words>
  <Application>Microsoft Office PowerPoint</Application>
  <PresentationFormat>On-screen Show (4:3)</PresentationFormat>
  <Paragraphs>385</Paragraphs>
  <Slides>128</Slides>
  <Notes>0</Notes>
  <HiddenSlides>0</HiddenSlides>
  <MMClips>0</MMClips>
  <ScaleCrop>false</ScaleCrop>
  <HeadingPairs>
    <vt:vector size="4" baseType="variant">
      <vt:variant>
        <vt:lpstr>Theme</vt:lpstr>
      </vt:variant>
      <vt:variant>
        <vt:i4>1</vt:i4>
      </vt:variant>
      <vt:variant>
        <vt:lpstr>Slide Titles</vt:lpstr>
      </vt:variant>
      <vt:variant>
        <vt:i4>128</vt:i4>
      </vt:variant>
    </vt:vector>
  </HeadingPairs>
  <TitlesOfParts>
    <vt:vector size="129" baseType="lpstr">
      <vt:lpstr>Concourse</vt:lpstr>
      <vt:lpstr>The Good Shepherd Ministry Psalm 23  </vt:lpstr>
      <vt:lpstr>The Good Shepherd Ministry Psalm 23</vt:lpstr>
      <vt:lpstr>The Good Shepherd Ministry Psalm 23</vt:lpstr>
      <vt:lpstr>Follow Me  The Rev. Mrs. Dr. Carolyn Cole</vt:lpstr>
      <vt:lpstr>PowerPoint Presentation</vt:lpstr>
      <vt:lpstr>PowerPoint Presentation</vt:lpstr>
      <vt:lpstr>Matthew 4.18-20</vt:lpstr>
      <vt:lpstr>Matthew 5.10-12</vt:lpstr>
      <vt:lpstr>Matthew 5.38-42</vt:lpstr>
      <vt:lpstr>Matthew 5.43-48</vt:lpstr>
      <vt:lpstr>Matthew 9.9</vt:lpstr>
      <vt:lpstr>Matthew 10.16-20</vt:lpstr>
      <vt:lpstr>Matthew 10.21-25</vt:lpstr>
      <vt:lpstr>Matthew 10.26-28</vt:lpstr>
      <vt:lpstr>Matthew 10.32-33</vt:lpstr>
      <vt:lpstr>Matthew 10.34-36</vt:lpstr>
      <vt:lpstr>Matthew 10.37</vt:lpstr>
      <vt:lpstr>Matthew 10.38</vt:lpstr>
      <vt:lpstr>Matthew 10.39</vt:lpstr>
      <vt:lpstr>Matthew 10.40-41</vt:lpstr>
      <vt:lpstr>Matthew 10.42</vt:lpstr>
      <vt:lpstr>Matthew 14.1-11</vt:lpstr>
      <vt:lpstr>Matthew 14.1-11 cont.</vt:lpstr>
      <vt:lpstr>Matthew 14.1-11 cont.</vt:lpstr>
      <vt:lpstr>Matthew 14.1-11 cont.</vt:lpstr>
      <vt:lpstr>Matthew 14.1-11 cont.</vt:lpstr>
      <vt:lpstr>Matthew 14.1-11 cont.</vt:lpstr>
      <vt:lpstr>Matthew 14.1-11 cont.</vt:lpstr>
      <vt:lpstr>Matthew 16.24-26</vt:lpstr>
      <vt:lpstr>Matthew 16.24-26 cont.</vt:lpstr>
      <vt:lpstr>Matthew 19.21</vt:lpstr>
      <vt:lpstr>Matthew 23.29-31</vt:lpstr>
      <vt:lpstr>Matthew 23.29-31 cont.</vt:lpstr>
      <vt:lpstr>Matthew 23.33-34</vt:lpstr>
      <vt:lpstr>Matthew 26.17-19</vt:lpstr>
      <vt:lpstr>Mark 2.14</vt:lpstr>
      <vt:lpstr>Mark 8.34-38</vt:lpstr>
      <vt:lpstr>Mark 8.34-38 cont.</vt:lpstr>
      <vt:lpstr>Mark 8.34-38 cont.</vt:lpstr>
      <vt:lpstr>Mark 10.21</vt:lpstr>
      <vt:lpstr>Luke 5.27-28</vt:lpstr>
      <vt:lpstr>Luke 6.27-40</vt:lpstr>
      <vt:lpstr>Luke 6.27-40</vt:lpstr>
      <vt:lpstr>Luke 6.27-40 cont.</vt:lpstr>
      <vt:lpstr>Luke 6.27-40 cont.</vt:lpstr>
      <vt:lpstr>Luke 6.27-40 cont.</vt:lpstr>
      <vt:lpstr>Luke 6.27-40 cont.</vt:lpstr>
      <vt:lpstr>Luke 6.27-40 cont.</vt:lpstr>
      <vt:lpstr>Luke 9.23-26</vt:lpstr>
      <vt:lpstr>Luke 9.23-26 cont.</vt:lpstr>
      <vt:lpstr>Luke 9.23-26 cont.</vt:lpstr>
      <vt:lpstr>Luke 9.57-62</vt:lpstr>
      <vt:lpstr>Luke 9.57-62 cont.</vt:lpstr>
      <vt:lpstr>Luke 9.57-62 cont.</vt:lpstr>
      <vt:lpstr>Luke 18.22-23</vt:lpstr>
      <vt:lpstr>Luke 21.8-12</vt:lpstr>
      <vt:lpstr>Luke 21.8-12 cont.</vt:lpstr>
      <vt:lpstr>Luke 21.8-12 cont.</vt:lpstr>
      <vt:lpstr>Luke 21.8-12 cont.</vt:lpstr>
      <vt:lpstr>Luke 21.16-17</vt:lpstr>
      <vt:lpstr>John 1.43</vt:lpstr>
      <vt:lpstr>John 10.27-28</vt:lpstr>
      <vt:lpstr>John 12.26</vt:lpstr>
      <vt:lpstr>John 13.35-37</vt:lpstr>
      <vt:lpstr>John 15.19-21</vt:lpstr>
      <vt:lpstr>John 15.19-21 cont.</vt:lpstr>
      <vt:lpstr>John 15.19-21 cont.</vt:lpstr>
      <vt:lpstr>John 21.15-19</vt:lpstr>
      <vt:lpstr>John 21.15-19 cont.</vt:lpstr>
      <vt:lpstr>Acts 7.51-60</vt:lpstr>
      <vt:lpstr>Acts 7.51-60 cont.</vt:lpstr>
      <vt:lpstr>Acts 7.51-60 cont.</vt:lpstr>
      <vt:lpstr>Acts 7.51-60 cont.</vt:lpstr>
      <vt:lpstr>Acts 7.51-60 cont.</vt:lpstr>
      <vt:lpstr>Acts 9.1-2</vt:lpstr>
      <vt:lpstr>Acts 12.1-2</vt:lpstr>
      <vt:lpstr>Acts 12.3-4</vt:lpstr>
      <vt:lpstr>Acts 12.5-8</vt:lpstr>
      <vt:lpstr>Acts 12.5-8 cont.</vt:lpstr>
      <vt:lpstr>Acts 12.5-8 cont.</vt:lpstr>
      <vt:lpstr>Acts 12.5-8 cont.</vt:lpstr>
      <vt:lpstr>Treasury of Scriptural Knowledge</vt:lpstr>
      <vt:lpstr>Acts 14.19-22</vt:lpstr>
      <vt:lpstr>Acts 14.19-22 cont.</vt:lpstr>
      <vt:lpstr>Acts 14.19-22 cont.</vt:lpstr>
      <vt:lpstr>Acts 16.19-24</vt:lpstr>
      <vt:lpstr>Acts 22.20-28</vt:lpstr>
      <vt:lpstr>Acts 22.20-28 cont.</vt:lpstr>
      <vt:lpstr>Acts 22.20-28 cont.</vt:lpstr>
      <vt:lpstr>Treasury of Scriptural Knowledge</vt:lpstr>
      <vt:lpstr>Romans 8.35-39</vt:lpstr>
      <vt:lpstr>Romans 8.35-39 cont.</vt:lpstr>
      <vt:lpstr>Romans 8.35-39 cont.</vt:lpstr>
      <vt:lpstr>Romans 12.9-21</vt:lpstr>
      <vt:lpstr>Romans 12.9-21 cont.</vt:lpstr>
      <vt:lpstr>Romans 12.9-21 cont.</vt:lpstr>
      <vt:lpstr>Romans 12.9-21 cont.</vt:lpstr>
      <vt:lpstr>Romans 12.9-21 cont.</vt:lpstr>
      <vt:lpstr>Romans 12.9-21 cont.</vt:lpstr>
      <vt:lpstr>Romans 12.9-21 cont.</vt:lpstr>
      <vt:lpstr>Romans 12.9-21 cont.</vt:lpstr>
      <vt:lpstr>Romans 12.9-21 cont.</vt:lpstr>
      <vt:lpstr>Romans 12.9-21 cont.</vt:lpstr>
      <vt:lpstr>Romans 12.9-21 cont.</vt:lpstr>
      <vt:lpstr>Romans 12.9-21 cont.</vt:lpstr>
      <vt:lpstr>Romans 12.9-21 cont.</vt:lpstr>
      <vt:lpstr>II Corinthians 11.21-33</vt:lpstr>
      <vt:lpstr>II Corinthians 11.21-33 cont.</vt:lpstr>
      <vt:lpstr>II Corinthians 11.21-33 cont.</vt:lpstr>
      <vt:lpstr>II Corinthians 11.21-33 cont.</vt:lpstr>
      <vt:lpstr>II Corinthians 11.21-33 cont.</vt:lpstr>
      <vt:lpstr>II Corinthians 11.21-33 cont.</vt:lpstr>
      <vt:lpstr>Philippians 3.1-14</vt:lpstr>
      <vt:lpstr>Philippians 3.1-14 cont.</vt:lpstr>
      <vt:lpstr>Philippians 3.1-14 cont.</vt:lpstr>
      <vt:lpstr>Philippians 3.1-14 cont.</vt:lpstr>
      <vt:lpstr>II Timothy 3.10-12</vt:lpstr>
      <vt:lpstr>Revelation 1.9</vt:lpstr>
      <vt:lpstr>Revelation 7.13-14</vt:lpstr>
      <vt:lpstr>Count the Cost - Luke 14.7-33</vt:lpstr>
      <vt:lpstr>Count the Cost - Luke 14.7-33 cont.</vt:lpstr>
      <vt:lpstr>Count the Cost - Luke 14.7-33 cont.</vt:lpstr>
      <vt:lpstr>Count the Cost - Luke 14.7-33 cont.</vt:lpstr>
      <vt:lpstr>Count the Cost - Luke 14.7-33 cont.</vt:lpstr>
      <vt:lpstr>Count the Cost - Luke 14.7-33 cont.</vt:lpstr>
      <vt:lpstr>Count the Cost - Luke 14.7-33 cont.</vt:lpstr>
      <vt:lpstr>Count the Cost - Luke 14.7-33 cont.</vt:lpstr>
      <vt:lpstr>Count the Cost - Luke 14.7-33 cont.</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61</cp:revision>
  <dcterms:created xsi:type="dcterms:W3CDTF">2007-11-13T13:29:07Z</dcterms:created>
  <dcterms:modified xsi:type="dcterms:W3CDTF">2021-03-05T17:11:28Z</dcterms:modified>
</cp:coreProperties>
</file>